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3"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Lst>
  <p:sldSz cy="5143500" cx="9144000"/>
  <p:notesSz cx="6858000" cy="9144000"/>
  <p:embeddedFontLst>
    <p:embeddedFont>
      <p:font typeface="Montserrat"/>
      <p:regular r:id="rId24"/>
      <p:bold r:id="rId25"/>
      <p:italic r:id="rId26"/>
      <p:boldItalic r:id="rId27"/>
    </p:embeddedFont>
    <p:embeddedFont>
      <p:font typeface="Lato"/>
      <p:regular r:id="rId28"/>
      <p:bold r:id="rId29"/>
      <p:italic r:id="rId30"/>
      <p:boldItalic r:id="rId31"/>
    </p:embeddedFont>
    <p:embeddedFont>
      <p:font typeface="Lato Black"/>
      <p:bold r:id="rId32"/>
      <p:boldItalic r:id="rId33"/>
    </p:embeddedFont>
    <p:embeddedFont>
      <p:font typeface="Cambria Math"/>
      <p:regular r:id="rId34"/>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67CB6D92-D5DB-4A39-87FB-C244BB19580C}">
  <a:tblStyle styleId="{67CB6D92-D5DB-4A39-87FB-C244BB19580C}"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font" Target="fonts/Montserrat-regular.fntdata"/><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font" Target="fonts/Montserrat-italic.fntdata"/><Relationship Id="rId25" Type="http://schemas.openxmlformats.org/officeDocument/2006/relationships/font" Target="fonts/Montserrat-bold.fntdata"/><Relationship Id="rId28" Type="http://schemas.openxmlformats.org/officeDocument/2006/relationships/font" Target="fonts/Lato-regular.fntdata"/><Relationship Id="rId27" Type="http://schemas.openxmlformats.org/officeDocument/2006/relationships/font" Target="fonts/Montserrat-boldItalic.fntdata"/><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font" Target="fonts/Lato-bold.fntdata"/><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font" Target="fonts/Lato-boldItalic.fntdata"/><Relationship Id="rId30" Type="http://schemas.openxmlformats.org/officeDocument/2006/relationships/font" Target="fonts/Lato-italic.fntdata"/><Relationship Id="rId11" Type="http://schemas.openxmlformats.org/officeDocument/2006/relationships/slide" Target="slides/slide5.xml"/><Relationship Id="rId33" Type="http://schemas.openxmlformats.org/officeDocument/2006/relationships/font" Target="fonts/LatoBlack-boldItalic.fntdata"/><Relationship Id="rId10" Type="http://schemas.openxmlformats.org/officeDocument/2006/relationships/slide" Target="slides/slide4.xml"/><Relationship Id="rId32" Type="http://schemas.openxmlformats.org/officeDocument/2006/relationships/font" Target="fonts/LatoBlack-bold.fntdata"/><Relationship Id="rId13" Type="http://schemas.openxmlformats.org/officeDocument/2006/relationships/slide" Target="slides/slide7.xml"/><Relationship Id="rId12" Type="http://schemas.openxmlformats.org/officeDocument/2006/relationships/slide" Target="slides/slide6.xml"/><Relationship Id="rId34" Type="http://schemas.openxmlformats.org/officeDocument/2006/relationships/font" Target="fonts/CambriaMath-regular.fntdata"/><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jpg>
</file>

<file path=ppt/media/image13.jpg>
</file>

<file path=ppt/media/image14.png>
</file>

<file path=ppt/media/image15.jpg>
</file>

<file path=ppt/media/image16.png>
</file>

<file path=ppt/media/image17.png>
</file>

<file path=ppt/media/image18.png>
</file>

<file path=ppt/media/image2.png>
</file>

<file path=ppt/media/image3.png>
</file>

<file path=ppt/media/image4.png>
</file>

<file path=ppt/media/image5.png>
</file>

<file path=ppt/media/image6.png>
</file>

<file path=ppt/media/image7.png>
</file>

<file path=ppt/media/image8.jp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4" name="Shape 224"/>
        <p:cNvGrpSpPr/>
        <p:nvPr/>
      </p:nvGrpSpPr>
      <p:grpSpPr>
        <a:xfrm>
          <a:off x="0" y="0"/>
          <a:ext cx="0" cy="0"/>
          <a:chOff x="0" y="0"/>
          <a:chExt cx="0" cy="0"/>
        </a:xfrm>
      </p:grpSpPr>
      <p:sp>
        <p:nvSpPr>
          <p:cNvPr id="225" name="Google Shape;225;g1f87997393_0_7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6" name="Google Shape;226;g1f87997393_0_7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3" name="Shape 283"/>
        <p:cNvGrpSpPr/>
        <p:nvPr/>
      </p:nvGrpSpPr>
      <p:grpSpPr>
        <a:xfrm>
          <a:off x="0" y="0"/>
          <a:ext cx="0" cy="0"/>
          <a:chOff x="0" y="0"/>
          <a:chExt cx="0" cy="0"/>
        </a:xfrm>
      </p:grpSpPr>
      <p:sp>
        <p:nvSpPr>
          <p:cNvPr id="284" name="Google Shape;284;g2c6b887d7aa_2_5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5" name="Google Shape;285;g2c6b887d7aa_2_5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9" name="Shape 289"/>
        <p:cNvGrpSpPr/>
        <p:nvPr/>
      </p:nvGrpSpPr>
      <p:grpSpPr>
        <a:xfrm>
          <a:off x="0" y="0"/>
          <a:ext cx="0" cy="0"/>
          <a:chOff x="0" y="0"/>
          <a:chExt cx="0" cy="0"/>
        </a:xfrm>
      </p:grpSpPr>
      <p:sp>
        <p:nvSpPr>
          <p:cNvPr id="290" name="Google Shape;290;g2c6b887d7aa_2_6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1" name="Google Shape;291;g2c6b887d7aa_2_6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2c6b887d7aa_2_6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97" name="Google Shape;297;g2c6b887d7aa_2_6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2" name="Shape 302"/>
        <p:cNvGrpSpPr/>
        <p:nvPr/>
      </p:nvGrpSpPr>
      <p:grpSpPr>
        <a:xfrm>
          <a:off x="0" y="0"/>
          <a:ext cx="0" cy="0"/>
          <a:chOff x="0" y="0"/>
          <a:chExt cx="0" cy="0"/>
        </a:xfrm>
      </p:grpSpPr>
      <p:sp>
        <p:nvSpPr>
          <p:cNvPr id="303" name="Google Shape;303;g2c6b887d7aa_2_7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4" name="Google Shape;304;g2c6b887d7aa_2_7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11" name="Shape 311"/>
        <p:cNvGrpSpPr/>
        <p:nvPr/>
      </p:nvGrpSpPr>
      <p:grpSpPr>
        <a:xfrm>
          <a:off x="0" y="0"/>
          <a:ext cx="0" cy="0"/>
          <a:chOff x="0" y="0"/>
          <a:chExt cx="0" cy="0"/>
        </a:xfrm>
      </p:grpSpPr>
      <p:sp>
        <p:nvSpPr>
          <p:cNvPr id="312" name="Google Shape;312;g2c6b887d7aa_2_9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13" name="Google Shape;313;g2c6b887d7aa_2_9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0" name="Shape 320"/>
        <p:cNvGrpSpPr/>
        <p:nvPr/>
      </p:nvGrpSpPr>
      <p:grpSpPr>
        <a:xfrm>
          <a:off x="0" y="0"/>
          <a:ext cx="0" cy="0"/>
          <a:chOff x="0" y="0"/>
          <a:chExt cx="0" cy="0"/>
        </a:xfrm>
      </p:grpSpPr>
      <p:sp>
        <p:nvSpPr>
          <p:cNvPr id="321" name="Google Shape;321;g2c6b887d7aa_2_10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2" name="Google Shape;322;g2c6b887d7aa_2_10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26" name="Shape 326"/>
        <p:cNvGrpSpPr/>
        <p:nvPr/>
      </p:nvGrpSpPr>
      <p:grpSpPr>
        <a:xfrm>
          <a:off x="0" y="0"/>
          <a:ext cx="0" cy="0"/>
          <a:chOff x="0" y="0"/>
          <a:chExt cx="0" cy="0"/>
        </a:xfrm>
      </p:grpSpPr>
      <p:sp>
        <p:nvSpPr>
          <p:cNvPr id="327" name="Google Shape;327;g2c6b887d7aa_2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28" name="Google Shape;328;g2c6b887d7aa_2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3" name="Shape 333"/>
        <p:cNvGrpSpPr/>
        <p:nvPr/>
      </p:nvGrpSpPr>
      <p:grpSpPr>
        <a:xfrm>
          <a:off x="0" y="0"/>
          <a:ext cx="0" cy="0"/>
          <a:chOff x="0" y="0"/>
          <a:chExt cx="0" cy="0"/>
        </a:xfrm>
      </p:grpSpPr>
      <p:sp>
        <p:nvSpPr>
          <p:cNvPr id="334" name="Google Shape;334;g2c6b887d7aa_2_7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35" name="Google Shape;335;g2c6b887d7aa_2_7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0" name="Shape 230"/>
        <p:cNvGrpSpPr/>
        <p:nvPr/>
      </p:nvGrpSpPr>
      <p:grpSpPr>
        <a:xfrm>
          <a:off x="0" y="0"/>
          <a:ext cx="0" cy="0"/>
          <a:chOff x="0" y="0"/>
          <a:chExt cx="0" cy="0"/>
        </a:xfrm>
      </p:grpSpPr>
      <p:sp>
        <p:nvSpPr>
          <p:cNvPr id="231" name="Google Shape;231;g1f87997393_0_8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2" name="Google Shape;232;g1f87997393_0_8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6" name="Shape 236"/>
        <p:cNvGrpSpPr/>
        <p:nvPr/>
      </p:nvGrpSpPr>
      <p:grpSpPr>
        <a:xfrm>
          <a:off x="0" y="0"/>
          <a:ext cx="0" cy="0"/>
          <a:chOff x="0" y="0"/>
          <a:chExt cx="0" cy="0"/>
        </a:xfrm>
      </p:grpSpPr>
      <p:sp>
        <p:nvSpPr>
          <p:cNvPr id="237" name="Google Shape;237;g2c6b887d7aa_2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8" name="Google Shape;238;g2c6b887d7aa_2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2" name="Shape 242"/>
        <p:cNvGrpSpPr/>
        <p:nvPr/>
      </p:nvGrpSpPr>
      <p:grpSpPr>
        <a:xfrm>
          <a:off x="0" y="0"/>
          <a:ext cx="0" cy="0"/>
          <a:chOff x="0" y="0"/>
          <a:chExt cx="0" cy="0"/>
        </a:xfrm>
      </p:grpSpPr>
      <p:sp>
        <p:nvSpPr>
          <p:cNvPr id="243" name="Google Shape;243;g2c6b887d7aa_2_1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4" name="Google Shape;244;g2c6b887d7aa_2_1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9" name="Shape 249"/>
        <p:cNvGrpSpPr/>
        <p:nvPr/>
      </p:nvGrpSpPr>
      <p:grpSpPr>
        <a:xfrm>
          <a:off x="0" y="0"/>
          <a:ext cx="0" cy="0"/>
          <a:chOff x="0" y="0"/>
          <a:chExt cx="0" cy="0"/>
        </a:xfrm>
      </p:grpSpPr>
      <p:sp>
        <p:nvSpPr>
          <p:cNvPr id="250" name="Google Shape;250;g1f87997393_0_78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1" name="Google Shape;251;g1f87997393_0_78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7" name="Shape 257"/>
        <p:cNvGrpSpPr/>
        <p:nvPr/>
      </p:nvGrpSpPr>
      <p:grpSpPr>
        <a:xfrm>
          <a:off x="0" y="0"/>
          <a:ext cx="0" cy="0"/>
          <a:chOff x="0" y="0"/>
          <a:chExt cx="0" cy="0"/>
        </a:xfrm>
      </p:grpSpPr>
      <p:sp>
        <p:nvSpPr>
          <p:cNvPr id="258" name="Google Shape;258;g2c6b887d7aa_2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9" name="Google Shape;259;g2c6b887d7aa_2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3" name="Shape 263"/>
        <p:cNvGrpSpPr/>
        <p:nvPr/>
      </p:nvGrpSpPr>
      <p:grpSpPr>
        <a:xfrm>
          <a:off x="0" y="0"/>
          <a:ext cx="0" cy="0"/>
          <a:chOff x="0" y="0"/>
          <a:chExt cx="0" cy="0"/>
        </a:xfrm>
      </p:grpSpPr>
      <p:sp>
        <p:nvSpPr>
          <p:cNvPr id="264" name="Google Shape;264;g2c6b887d7aa_2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5" name="Google Shape;265;g2c6b887d7aa_2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9" name="Shape 269"/>
        <p:cNvGrpSpPr/>
        <p:nvPr/>
      </p:nvGrpSpPr>
      <p:grpSpPr>
        <a:xfrm>
          <a:off x="0" y="0"/>
          <a:ext cx="0" cy="0"/>
          <a:chOff x="0" y="0"/>
          <a:chExt cx="0" cy="0"/>
        </a:xfrm>
      </p:grpSpPr>
      <p:sp>
        <p:nvSpPr>
          <p:cNvPr id="270" name="Google Shape;270;g2c6b887d7aa_1_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1" name="Google Shape;271;g2c6b887d7aa_1_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6" name="Shape 276"/>
        <p:cNvGrpSpPr/>
        <p:nvPr/>
      </p:nvGrpSpPr>
      <p:grpSpPr>
        <a:xfrm>
          <a:off x="0" y="0"/>
          <a:ext cx="0" cy="0"/>
          <a:chOff x="0" y="0"/>
          <a:chExt cx="0" cy="0"/>
        </a:xfrm>
      </p:grpSpPr>
      <p:sp>
        <p:nvSpPr>
          <p:cNvPr id="277" name="Google Shape;277;g2c6b887d7aa_1_1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8" name="Google Shape;278;g2c6b887d7aa_1_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7.png"/><Relationship Id="rId3" Type="http://schemas.openxmlformats.org/officeDocument/2006/relationships/image" Target="../media/image16.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5.xml"/><Relationship Id="rId3" Type="http://schemas.openxmlformats.org/officeDocument/2006/relationships/slide" Target="/ppt/slides/slide5.xml"/><Relationship Id="rId4" Type="http://schemas.openxmlformats.org/officeDocument/2006/relationships/slide" Target="/ppt/slides/slide5.xml"/><Relationship Id="rId5" Type="http://schemas.openxmlformats.org/officeDocument/2006/relationships/slide" Target="/ppt/slides/slide5.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5.xml"/><Relationship Id="rId3" Type="http://schemas.openxmlformats.org/officeDocument/2006/relationships/slide" Target="/ppt/slides/slide5.xml"/><Relationship Id="rId4" Type="http://schemas.openxmlformats.org/officeDocument/2006/relationships/slide" Target="/ppt/slides/slide5.xml"/><Relationship Id="rId5" Type="http://schemas.openxmlformats.org/officeDocument/2006/relationships/slide" Target="/ppt/slides/slide5.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5.xml"/><Relationship Id="rId3" Type="http://schemas.openxmlformats.org/officeDocument/2006/relationships/slide" Target="/ppt/slides/slide5.xml"/><Relationship Id="rId4" Type="http://schemas.openxmlformats.org/officeDocument/2006/relationships/slide" Target="/ppt/slides/slide5.xml"/><Relationship Id="rId5" Type="http://schemas.openxmlformats.org/officeDocument/2006/relationships/slide" Target="/ppt/slides/slide5.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5.xml"/><Relationship Id="rId3" Type="http://schemas.openxmlformats.org/officeDocument/2006/relationships/slide" Target="/ppt/slides/slide5.xml"/><Relationship Id="rId4" Type="http://schemas.openxmlformats.org/officeDocument/2006/relationships/slide" Target="/ppt/slides/slide5.xml"/><Relationship Id="rId5" Type="http://schemas.openxmlformats.org/officeDocument/2006/relationships/slide" Target="/ppt/slides/slide5.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8.png"/><Relationship Id="rId3" Type="http://schemas.openxmlformats.org/officeDocument/2006/relationships/slide" Target="/ppt/slides/slide5.xml"/><Relationship Id="rId4" Type="http://schemas.openxmlformats.org/officeDocument/2006/relationships/slide" Target="/ppt/slides/slide5.xml"/><Relationship Id="rId5" Type="http://schemas.openxmlformats.org/officeDocument/2006/relationships/slide" Target="/ppt/slides/slide5.xml"/><Relationship Id="rId6" Type="http://schemas.openxmlformats.org/officeDocument/2006/relationships/slide" Target="/ppt/slides/slide5.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5.xml"/><Relationship Id="rId3" Type="http://schemas.openxmlformats.org/officeDocument/2006/relationships/slide" Target="/ppt/slides/slide5.xml"/><Relationship Id="rId4" Type="http://schemas.openxmlformats.org/officeDocument/2006/relationships/slide" Target="/ppt/slides/slide5.xml"/><Relationship Id="rId5" Type="http://schemas.openxmlformats.org/officeDocument/2006/relationships/slide" Target="/ppt/slides/slide5.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5.xml"/><Relationship Id="rId3" Type="http://schemas.openxmlformats.org/officeDocument/2006/relationships/slide" Target="/ppt/slides/slide5.xml"/><Relationship Id="rId4" Type="http://schemas.openxmlformats.org/officeDocument/2006/relationships/slide" Target="/ppt/slides/slide5.xml"/><Relationship Id="rId5" Type="http://schemas.openxmlformats.org/officeDocument/2006/relationships/slide" Target="/ppt/slides/slide5.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5.xml"/><Relationship Id="rId3" Type="http://schemas.openxmlformats.org/officeDocument/2006/relationships/slide" Target="/ppt/slides/slide5.xml"/><Relationship Id="rId4" Type="http://schemas.openxmlformats.org/officeDocument/2006/relationships/slide" Target="/ppt/slides/slide5.xml"/><Relationship Id="rId5" Type="http://schemas.openxmlformats.org/officeDocument/2006/relationships/slide" Target="/ppt/slides/slide5.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5.xml"/><Relationship Id="rId3" Type="http://schemas.openxmlformats.org/officeDocument/2006/relationships/slide" Target="/ppt/slides/slide5.xml"/><Relationship Id="rId4" Type="http://schemas.openxmlformats.org/officeDocument/2006/relationships/slide" Target="/ppt/slides/slide5.xml"/><Relationship Id="rId5" Type="http://schemas.openxmlformats.org/officeDocument/2006/relationships/slide" Target="/ppt/slides/slide5.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5.xml"/><Relationship Id="rId3" Type="http://schemas.openxmlformats.org/officeDocument/2006/relationships/slide" Target="/ppt/slides/slide5.xml"/><Relationship Id="rId4" Type="http://schemas.openxmlformats.org/officeDocument/2006/relationships/slide" Target="/ppt/slides/slide5.xml"/><Relationship Id="rId5" Type="http://schemas.openxmlformats.org/officeDocument/2006/relationships/slide" Target="/ppt/slides/slide5.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5.xml"/><Relationship Id="rId3" Type="http://schemas.openxmlformats.org/officeDocument/2006/relationships/slide" Target="/ppt/slides/slide5.xml"/><Relationship Id="rId4" Type="http://schemas.openxmlformats.org/officeDocument/2006/relationships/slide" Target="/ppt/slides/slide5.xml"/><Relationship Id="rId5" Type="http://schemas.openxmlformats.org/officeDocument/2006/relationships/slide" Target="/ppt/slides/slide5.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slide" Target="/ppt/slides/slide5.xml"/><Relationship Id="rId3" Type="http://schemas.openxmlformats.org/officeDocument/2006/relationships/slide" Target="/ppt/slides/slide5.xml"/><Relationship Id="rId4" Type="http://schemas.openxmlformats.org/officeDocument/2006/relationships/slide" Target="/ppt/slides/slide5.xml"/><Relationship Id="rId5" Type="http://schemas.openxmlformats.org/officeDocument/2006/relationships/slide" Target="/ppt/slides/slide5.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pic>
        <p:nvPicPr>
          <p:cNvPr descr="offset_comp_406605.jpg" id="10" name="Google Shape;10;p2"/>
          <p:cNvPicPr preferRelativeResize="0"/>
          <p:nvPr/>
        </p:nvPicPr>
        <p:blipFill rotWithShape="1">
          <a:blip r:embed="rId2">
            <a:alphaModFix amt="66000"/>
          </a:blip>
          <a:srcRect b="39565" l="20991" r="40112" t="2690"/>
          <a:stretch/>
        </p:blipFill>
        <p:spPr>
          <a:xfrm>
            <a:off x="0" y="0"/>
            <a:ext cx="5157900" cy="5143500"/>
          </a:xfrm>
          <a:prstGeom prst="rtTriangle">
            <a:avLst/>
          </a:prstGeom>
          <a:noFill/>
          <a:ln>
            <a:noFill/>
          </a:ln>
        </p:spPr>
      </p:pic>
      <p:pic>
        <p:nvPicPr>
          <p:cNvPr descr="offset_comp_342327_edtied.jpg" id="11" name="Google Shape;11;p2"/>
          <p:cNvPicPr preferRelativeResize="0"/>
          <p:nvPr/>
        </p:nvPicPr>
        <p:blipFill rotWithShape="1">
          <a:blip r:embed="rId3">
            <a:alphaModFix amt="31000"/>
          </a:blip>
          <a:srcRect b="11297" l="14009" r="43289" t="35833"/>
          <a:stretch/>
        </p:blipFill>
        <p:spPr>
          <a:xfrm rot="10800000">
            <a:off x="6976800" y="-25"/>
            <a:ext cx="2167200" cy="2012700"/>
          </a:xfrm>
          <a:prstGeom prst="rtTriangle">
            <a:avLst/>
          </a:prstGeom>
          <a:noFill/>
          <a:ln>
            <a:noFill/>
          </a:ln>
        </p:spPr>
      </p:pic>
      <p:sp>
        <p:nvSpPr>
          <p:cNvPr id="12" name="Google Shape;12;p2"/>
          <p:cNvSpPr txBox="1"/>
          <p:nvPr>
            <p:ph type="ctrTitle"/>
          </p:nvPr>
        </p:nvSpPr>
        <p:spPr>
          <a:xfrm>
            <a:off x="3537150" y="1578400"/>
            <a:ext cx="5017500" cy="15789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4000"/>
              <a:buNone/>
              <a:defRPr sz="4000"/>
            </a:lvl2pPr>
            <a:lvl3pPr lvl="2" rtl="0">
              <a:spcBef>
                <a:spcPts val="0"/>
              </a:spcBef>
              <a:spcAft>
                <a:spcPts val="0"/>
              </a:spcAft>
              <a:buSzPts val="4000"/>
              <a:buNone/>
              <a:defRPr sz="4000"/>
            </a:lvl3pPr>
            <a:lvl4pPr lvl="3" rtl="0">
              <a:spcBef>
                <a:spcPts val="0"/>
              </a:spcBef>
              <a:spcAft>
                <a:spcPts val="0"/>
              </a:spcAft>
              <a:buSzPts val="4000"/>
              <a:buNone/>
              <a:defRPr sz="4000"/>
            </a:lvl4pPr>
            <a:lvl5pPr lvl="4" rtl="0">
              <a:spcBef>
                <a:spcPts val="0"/>
              </a:spcBef>
              <a:spcAft>
                <a:spcPts val="0"/>
              </a:spcAft>
              <a:buSzPts val="4000"/>
              <a:buNone/>
              <a:defRPr sz="4000"/>
            </a:lvl5pPr>
            <a:lvl6pPr lvl="5" rtl="0">
              <a:spcBef>
                <a:spcPts val="0"/>
              </a:spcBef>
              <a:spcAft>
                <a:spcPts val="0"/>
              </a:spcAft>
              <a:buSzPts val="4000"/>
              <a:buNone/>
              <a:defRPr sz="4000"/>
            </a:lvl6pPr>
            <a:lvl7pPr lvl="6" rtl="0">
              <a:spcBef>
                <a:spcPts val="0"/>
              </a:spcBef>
              <a:spcAft>
                <a:spcPts val="0"/>
              </a:spcAft>
              <a:buSzPts val="4000"/>
              <a:buNone/>
              <a:defRPr sz="4000"/>
            </a:lvl7pPr>
            <a:lvl8pPr lvl="7" rtl="0">
              <a:spcBef>
                <a:spcPts val="0"/>
              </a:spcBef>
              <a:spcAft>
                <a:spcPts val="0"/>
              </a:spcAft>
              <a:buSzPts val="4000"/>
              <a:buNone/>
              <a:defRPr sz="4000"/>
            </a:lvl8pPr>
            <a:lvl9pPr lvl="8" rtl="0">
              <a:spcBef>
                <a:spcPts val="0"/>
              </a:spcBef>
              <a:spcAft>
                <a:spcPts val="0"/>
              </a:spcAft>
              <a:buSzPts val="4000"/>
              <a:buNone/>
              <a:defRPr sz="4000"/>
            </a:lvl9pPr>
          </a:lstStyle>
          <a:p/>
        </p:txBody>
      </p:sp>
      <p:sp>
        <p:nvSpPr>
          <p:cNvPr id="13" name="Google Shape;13;p2"/>
          <p:cNvSpPr txBox="1"/>
          <p:nvPr>
            <p:ph idx="1" type="subTitle"/>
          </p:nvPr>
        </p:nvSpPr>
        <p:spPr>
          <a:xfrm>
            <a:off x="5083950" y="3924925"/>
            <a:ext cx="34707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4" name="Google Shape;14;p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5" name="Google Shape;15;p2"/>
          <p:cNvSpPr/>
          <p:nvPr/>
        </p:nvSpPr>
        <p:spPr>
          <a:xfrm rot="-5400000">
            <a:off x="5846" y="-4836"/>
            <a:ext cx="22914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 name="Google Shape;16;p2"/>
          <p:cNvSpPr/>
          <p:nvPr/>
        </p:nvSpPr>
        <p:spPr>
          <a:xfrm flipH="1">
            <a:off x="652821" y="576768"/>
            <a:ext cx="2300100" cy="22914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135" name="Shape 135"/>
        <p:cNvGrpSpPr/>
        <p:nvPr/>
      </p:nvGrpSpPr>
      <p:grpSpPr>
        <a:xfrm>
          <a:off x="0" y="0"/>
          <a:ext cx="0" cy="0"/>
          <a:chOff x="0" y="0"/>
          <a:chExt cx="0" cy="0"/>
        </a:xfrm>
      </p:grpSpPr>
      <p:sp>
        <p:nvSpPr>
          <p:cNvPr id="136" name="Google Shape;136;p11">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11">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11">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11">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40" name="Google Shape;140;p11"/>
          <p:cNvGrpSpPr/>
          <p:nvPr/>
        </p:nvGrpSpPr>
        <p:grpSpPr>
          <a:xfrm>
            <a:off x="4406400" y="0"/>
            <a:ext cx="4737600" cy="5143500"/>
            <a:chOff x="4406400" y="0"/>
            <a:chExt cx="4737600" cy="5143500"/>
          </a:xfrm>
        </p:grpSpPr>
        <p:sp>
          <p:nvSpPr>
            <p:cNvPr id="141" name="Google Shape;141;p11"/>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1"/>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11"/>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11"/>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5" name="Google Shape;145;p11"/>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6" name="Google Shape;146;p11"/>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7" name="Google Shape;147;p11"/>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8" name="Google Shape;148;p11"/>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9" name="Google Shape;149;p11"/>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0" name="Google Shape;150;p11"/>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1" name="Google Shape;151;p11"/>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2" name="Google Shape;152;p11"/>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3" name="Google Shape;153;p11"/>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4" name="Google Shape;154;p11"/>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5" name="Google Shape;155;p11"/>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6" name="Google Shape;156;p11"/>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7" name="Google Shape;157;p11"/>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8" name="Google Shape;158;p11"/>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9" name="Google Shape;159;p11"/>
          <p:cNvSpPr txBox="1"/>
          <p:nvPr>
            <p:ph type="title"/>
          </p:nvPr>
        </p:nvSpPr>
        <p:spPr>
          <a:xfrm>
            <a:off x="823850" y="866775"/>
            <a:ext cx="4587000" cy="35211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160" name="Google Shape;160;p11"/>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61" name="Shape 161"/>
        <p:cNvGrpSpPr/>
        <p:nvPr/>
      </p:nvGrpSpPr>
      <p:grpSpPr>
        <a:xfrm>
          <a:off x="0" y="0"/>
          <a:ext cx="0" cy="0"/>
          <a:chOff x="0" y="0"/>
          <a:chExt cx="0" cy="0"/>
        </a:xfrm>
      </p:grpSpPr>
      <p:sp>
        <p:nvSpPr>
          <p:cNvPr id="162" name="Google Shape;162;p12">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3" name="Google Shape;163;p12">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4" name="Google Shape;164;p12">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2">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66" name="Google Shape;166;p12"/>
          <p:cNvGrpSpPr/>
          <p:nvPr/>
        </p:nvGrpSpPr>
        <p:grpSpPr>
          <a:xfrm>
            <a:off x="0" y="381001"/>
            <a:ext cx="1037850" cy="1016287"/>
            <a:chOff x="0" y="381001"/>
            <a:chExt cx="1037850" cy="1016287"/>
          </a:xfrm>
        </p:grpSpPr>
        <p:sp>
          <p:nvSpPr>
            <p:cNvPr id="167" name="Google Shape;167;p12"/>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8" name="Google Shape;168;p12"/>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9" name="Google Shape;169;p12"/>
          <p:cNvSpPr txBox="1"/>
          <p:nvPr>
            <p:ph type="title"/>
          </p:nvPr>
        </p:nvSpPr>
        <p:spPr>
          <a:xfrm>
            <a:off x="1297500" y="1658325"/>
            <a:ext cx="3036300" cy="17517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70" name="Google Shape;170;p12"/>
          <p:cNvSpPr txBox="1"/>
          <p:nvPr>
            <p:ph idx="1" type="subTitle"/>
          </p:nvPr>
        </p:nvSpPr>
        <p:spPr>
          <a:xfrm>
            <a:off x="1297500" y="3538000"/>
            <a:ext cx="3036300" cy="5061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300"/>
              <a:buNone/>
              <a:defRPr/>
            </a:lvl1pPr>
            <a:lvl2pPr lvl="1" rtl="0">
              <a:lnSpc>
                <a:spcPct val="100000"/>
              </a:lnSpc>
              <a:spcBef>
                <a:spcPts val="0"/>
              </a:spcBef>
              <a:spcAft>
                <a:spcPts val="0"/>
              </a:spcAft>
              <a:buSzPts val="1300"/>
              <a:buNone/>
              <a:defRPr sz="1300"/>
            </a:lvl2pPr>
            <a:lvl3pPr lvl="2" rtl="0">
              <a:lnSpc>
                <a:spcPct val="100000"/>
              </a:lnSpc>
              <a:spcBef>
                <a:spcPts val="0"/>
              </a:spcBef>
              <a:spcAft>
                <a:spcPts val="0"/>
              </a:spcAft>
              <a:buSzPts val="1300"/>
              <a:buNone/>
              <a:defRPr sz="1300"/>
            </a:lvl3pPr>
            <a:lvl4pPr lvl="3" rtl="0">
              <a:lnSpc>
                <a:spcPct val="100000"/>
              </a:lnSpc>
              <a:spcBef>
                <a:spcPts val="0"/>
              </a:spcBef>
              <a:spcAft>
                <a:spcPts val="0"/>
              </a:spcAft>
              <a:buSzPts val="1300"/>
              <a:buNone/>
              <a:defRPr sz="1300"/>
            </a:lvl4pPr>
            <a:lvl5pPr lvl="4" rtl="0">
              <a:lnSpc>
                <a:spcPct val="100000"/>
              </a:lnSpc>
              <a:spcBef>
                <a:spcPts val="0"/>
              </a:spcBef>
              <a:spcAft>
                <a:spcPts val="0"/>
              </a:spcAft>
              <a:buSzPts val="1300"/>
              <a:buNone/>
              <a:defRPr sz="1300"/>
            </a:lvl5pPr>
            <a:lvl6pPr lvl="5" rtl="0">
              <a:lnSpc>
                <a:spcPct val="100000"/>
              </a:lnSpc>
              <a:spcBef>
                <a:spcPts val="0"/>
              </a:spcBef>
              <a:spcAft>
                <a:spcPts val="0"/>
              </a:spcAft>
              <a:buSzPts val="1300"/>
              <a:buNone/>
              <a:defRPr sz="1300"/>
            </a:lvl6pPr>
            <a:lvl7pPr lvl="6" rtl="0">
              <a:lnSpc>
                <a:spcPct val="100000"/>
              </a:lnSpc>
              <a:spcBef>
                <a:spcPts val="0"/>
              </a:spcBef>
              <a:spcAft>
                <a:spcPts val="0"/>
              </a:spcAft>
              <a:buSzPts val="1300"/>
              <a:buNone/>
              <a:defRPr sz="1300"/>
            </a:lvl7pPr>
            <a:lvl8pPr lvl="7" rtl="0">
              <a:lnSpc>
                <a:spcPct val="100000"/>
              </a:lnSpc>
              <a:spcBef>
                <a:spcPts val="0"/>
              </a:spcBef>
              <a:spcAft>
                <a:spcPts val="0"/>
              </a:spcAft>
              <a:buSzPts val="1300"/>
              <a:buNone/>
              <a:defRPr sz="1300"/>
            </a:lvl8pPr>
            <a:lvl9pPr lvl="8" rtl="0">
              <a:lnSpc>
                <a:spcPct val="100000"/>
              </a:lnSpc>
              <a:spcBef>
                <a:spcPts val="0"/>
              </a:spcBef>
              <a:spcAft>
                <a:spcPts val="0"/>
              </a:spcAft>
              <a:buSzPts val="1300"/>
              <a:buNone/>
              <a:defRPr sz="1300"/>
            </a:lvl9pPr>
          </a:lstStyle>
          <a:p/>
        </p:txBody>
      </p:sp>
      <p:sp>
        <p:nvSpPr>
          <p:cNvPr id="171" name="Google Shape;171;p12"/>
          <p:cNvSpPr txBox="1"/>
          <p:nvPr>
            <p:ph idx="2" type="body"/>
          </p:nvPr>
        </p:nvSpPr>
        <p:spPr>
          <a:xfrm>
            <a:off x="4648200" y="1696600"/>
            <a:ext cx="3676800" cy="23475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72" name="Google Shape;172;p12"/>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73" name="Shape 173"/>
        <p:cNvGrpSpPr/>
        <p:nvPr/>
      </p:nvGrpSpPr>
      <p:grpSpPr>
        <a:xfrm>
          <a:off x="0" y="0"/>
          <a:ext cx="0" cy="0"/>
          <a:chOff x="0" y="0"/>
          <a:chExt cx="0" cy="0"/>
        </a:xfrm>
      </p:grpSpPr>
      <p:grpSp>
        <p:nvGrpSpPr>
          <p:cNvPr id="174" name="Google Shape;174;p13"/>
          <p:cNvGrpSpPr/>
          <p:nvPr/>
        </p:nvGrpSpPr>
        <p:grpSpPr>
          <a:xfrm>
            <a:off x="0" y="4128572"/>
            <a:ext cx="698925" cy="684657"/>
            <a:chOff x="0" y="3785672"/>
            <a:chExt cx="698925" cy="684657"/>
          </a:xfrm>
        </p:grpSpPr>
        <p:sp>
          <p:nvSpPr>
            <p:cNvPr id="175" name="Google Shape;175;p13"/>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76" name="Google Shape;176;p13"/>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77" name="Google Shape;177;p13"/>
          <p:cNvSpPr txBox="1"/>
          <p:nvPr>
            <p:ph idx="1" type="body"/>
          </p:nvPr>
        </p:nvSpPr>
        <p:spPr>
          <a:xfrm>
            <a:off x="812725" y="4305375"/>
            <a:ext cx="6936000" cy="5238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SzPts val="1300"/>
              <a:buNone/>
              <a:defRPr/>
            </a:lvl1pPr>
          </a:lstStyle>
          <a:p/>
        </p:txBody>
      </p:sp>
      <p:sp>
        <p:nvSpPr>
          <p:cNvPr id="178" name="Google Shape;178;p1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79" name="Google Shape;179;p1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0" name="Google Shape;180;p1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1" name="Google Shape;181;p1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2" name="Google Shape;182;p1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83" name="Shape 183"/>
        <p:cNvGrpSpPr/>
        <p:nvPr/>
      </p:nvGrpSpPr>
      <p:grpSpPr>
        <a:xfrm>
          <a:off x="0" y="0"/>
          <a:ext cx="0" cy="0"/>
          <a:chOff x="0" y="0"/>
          <a:chExt cx="0" cy="0"/>
        </a:xfrm>
      </p:grpSpPr>
      <p:grpSp>
        <p:nvGrpSpPr>
          <p:cNvPr id="184" name="Google Shape;184;p14"/>
          <p:cNvGrpSpPr/>
          <p:nvPr/>
        </p:nvGrpSpPr>
        <p:grpSpPr>
          <a:xfrm>
            <a:off x="4406400" y="0"/>
            <a:ext cx="4737600" cy="5143065"/>
            <a:chOff x="4406400" y="0"/>
            <a:chExt cx="4737600" cy="5143065"/>
          </a:xfrm>
        </p:grpSpPr>
        <p:sp>
          <p:nvSpPr>
            <p:cNvPr id="185" name="Google Shape;185;p1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6" name="Google Shape;186;p1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7" name="Google Shape;187;p1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8" name="Google Shape;188;p1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89" name="Google Shape;189;p1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0" name="Google Shape;190;p1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1" name="Google Shape;191;p1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2" name="Google Shape;192;p1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3" name="Google Shape;193;p1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4" name="Google Shape;194;p1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5" name="Google Shape;195;p1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6" name="Google Shape;196;p1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7" name="Google Shape;197;p1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8" name="Google Shape;198;p1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99" name="Google Shape;199;p1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0" name="Google Shape;200;p1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1" name="Google Shape;201;p1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2" name="Google Shape;202;p1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03" name="Google Shape;203;p14"/>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Autofit/>
          </a:bodyPr>
          <a:lstStyle>
            <a:lvl1pPr lvl="0" rtl="0">
              <a:spcBef>
                <a:spcPts val="0"/>
              </a:spcBef>
              <a:spcAft>
                <a:spcPts val="0"/>
              </a:spcAft>
              <a:buSzPts val="8000"/>
              <a:buNone/>
              <a:defRPr sz="8000"/>
            </a:lvl1pPr>
            <a:lvl2pPr lvl="1" rtl="0">
              <a:spcBef>
                <a:spcPts val="0"/>
              </a:spcBef>
              <a:spcAft>
                <a:spcPts val="0"/>
              </a:spcAft>
              <a:buSzPts val="8000"/>
              <a:buNone/>
              <a:defRPr sz="8000"/>
            </a:lvl2pPr>
            <a:lvl3pPr lvl="2" rtl="0">
              <a:spcBef>
                <a:spcPts val="0"/>
              </a:spcBef>
              <a:spcAft>
                <a:spcPts val="0"/>
              </a:spcAft>
              <a:buSzPts val="8000"/>
              <a:buNone/>
              <a:defRPr sz="8000"/>
            </a:lvl3pPr>
            <a:lvl4pPr lvl="3" rtl="0">
              <a:spcBef>
                <a:spcPts val="0"/>
              </a:spcBef>
              <a:spcAft>
                <a:spcPts val="0"/>
              </a:spcAft>
              <a:buSzPts val="8000"/>
              <a:buNone/>
              <a:defRPr sz="8000"/>
            </a:lvl4pPr>
            <a:lvl5pPr lvl="4" rtl="0">
              <a:spcBef>
                <a:spcPts val="0"/>
              </a:spcBef>
              <a:spcAft>
                <a:spcPts val="0"/>
              </a:spcAft>
              <a:buSzPts val="8000"/>
              <a:buNone/>
              <a:defRPr sz="8000"/>
            </a:lvl5pPr>
            <a:lvl6pPr lvl="5" rtl="0">
              <a:spcBef>
                <a:spcPts val="0"/>
              </a:spcBef>
              <a:spcAft>
                <a:spcPts val="0"/>
              </a:spcAft>
              <a:buSzPts val="8000"/>
              <a:buNone/>
              <a:defRPr sz="8000"/>
            </a:lvl6pPr>
            <a:lvl7pPr lvl="6" rtl="0">
              <a:spcBef>
                <a:spcPts val="0"/>
              </a:spcBef>
              <a:spcAft>
                <a:spcPts val="0"/>
              </a:spcAft>
              <a:buSzPts val="8000"/>
              <a:buNone/>
              <a:defRPr sz="8000"/>
            </a:lvl7pPr>
            <a:lvl8pPr lvl="7" rtl="0">
              <a:spcBef>
                <a:spcPts val="0"/>
              </a:spcBef>
              <a:spcAft>
                <a:spcPts val="0"/>
              </a:spcAft>
              <a:buSzPts val="8000"/>
              <a:buNone/>
              <a:defRPr sz="8000"/>
            </a:lvl8pPr>
            <a:lvl9pPr lvl="8" rtl="0">
              <a:spcBef>
                <a:spcPts val="0"/>
              </a:spcBef>
              <a:spcAft>
                <a:spcPts val="0"/>
              </a:spcAft>
              <a:buSzPts val="8000"/>
              <a:buNone/>
              <a:defRPr sz="8000"/>
            </a:lvl9pPr>
          </a:lstStyle>
          <a:p>
            <a:r>
              <a:t>xx%</a:t>
            </a:r>
          </a:p>
        </p:txBody>
      </p:sp>
      <p:sp>
        <p:nvSpPr>
          <p:cNvPr id="204" name="Google Shape;204;p14"/>
          <p:cNvSpPr txBox="1"/>
          <p:nvPr>
            <p:ph idx="1" type="body"/>
          </p:nvPr>
        </p:nvSpPr>
        <p:spPr>
          <a:xfrm>
            <a:off x="823850" y="2643124"/>
            <a:ext cx="4776000" cy="1218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205" name="Google Shape;205;p1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06" name="Google Shape;206;p14">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7" name="Google Shape;207;p14">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8" name="Google Shape;208;p14">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9" name="Google Shape;209;p14">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210" name="Shape 210"/>
        <p:cNvGrpSpPr/>
        <p:nvPr/>
      </p:nvGrpSpPr>
      <p:grpSpPr>
        <a:xfrm>
          <a:off x="0" y="0"/>
          <a:ext cx="0" cy="0"/>
          <a:chOff x="0" y="0"/>
          <a:chExt cx="0" cy="0"/>
        </a:xfrm>
      </p:grpSpPr>
      <p:sp>
        <p:nvSpPr>
          <p:cNvPr id="211" name="Google Shape;211;p1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3">
  <p:cSld name="TITLE_AND_BODY_1">
    <p:spTree>
      <p:nvGrpSpPr>
        <p:cNvPr id="212" name="Shape 212"/>
        <p:cNvGrpSpPr/>
        <p:nvPr/>
      </p:nvGrpSpPr>
      <p:grpSpPr>
        <a:xfrm>
          <a:off x="0" y="0"/>
          <a:ext cx="0" cy="0"/>
          <a:chOff x="0" y="0"/>
          <a:chExt cx="0" cy="0"/>
        </a:xfrm>
      </p:grpSpPr>
      <p:pic>
        <p:nvPicPr>
          <p:cNvPr descr="offset_comp_343059.jpg" id="213" name="Google Shape;213;p16"/>
          <p:cNvPicPr preferRelativeResize="0"/>
          <p:nvPr/>
        </p:nvPicPr>
        <p:blipFill rotWithShape="1">
          <a:blip r:embed="rId2">
            <a:alphaModFix amt="80000"/>
          </a:blip>
          <a:srcRect b="25870" l="30474" r="30474" t="11955"/>
          <a:stretch/>
        </p:blipFill>
        <p:spPr>
          <a:xfrm rot="-5400000">
            <a:off x="113630" y="-105700"/>
            <a:ext cx="5142300" cy="5364300"/>
          </a:xfrm>
          <a:prstGeom prst="diagStripe">
            <a:avLst>
              <a:gd fmla="val 50343" name="adj"/>
            </a:avLst>
          </a:prstGeom>
          <a:noFill/>
          <a:ln>
            <a:noFill/>
          </a:ln>
        </p:spPr>
      </p:pic>
      <p:sp>
        <p:nvSpPr>
          <p:cNvPr id="214" name="Google Shape;214;p16"/>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215" name="Google Shape;215;p16"/>
          <p:cNvSpPr txBox="1"/>
          <p:nvPr>
            <p:ph idx="1" type="body"/>
          </p:nvPr>
        </p:nvSpPr>
        <p:spPr>
          <a:xfrm>
            <a:off x="4018025" y="1567550"/>
            <a:ext cx="4318500" cy="17667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Clr>
                <a:schemeClr val="dk2"/>
              </a:buClr>
              <a:buSzPts val="1300"/>
              <a:buChar char="●"/>
              <a:defRPr>
                <a:solidFill>
                  <a:schemeClr val="dk2"/>
                </a:solidFill>
              </a:defRPr>
            </a:lvl1pPr>
            <a:lvl2pPr indent="-298450" lvl="1" marL="914400" rtl="0">
              <a:spcBef>
                <a:spcPts val="1600"/>
              </a:spcBef>
              <a:spcAft>
                <a:spcPts val="0"/>
              </a:spcAft>
              <a:buClr>
                <a:schemeClr val="dk2"/>
              </a:buClr>
              <a:buSzPts val="1100"/>
              <a:buChar char="○"/>
              <a:defRPr>
                <a:solidFill>
                  <a:schemeClr val="dk2"/>
                </a:solidFill>
              </a:defRPr>
            </a:lvl2pPr>
            <a:lvl3pPr indent="-298450" lvl="2" marL="1371600" rtl="0">
              <a:spcBef>
                <a:spcPts val="1600"/>
              </a:spcBef>
              <a:spcAft>
                <a:spcPts val="0"/>
              </a:spcAft>
              <a:buClr>
                <a:schemeClr val="dk2"/>
              </a:buClr>
              <a:buSzPts val="1100"/>
              <a:buChar char="■"/>
              <a:defRPr>
                <a:solidFill>
                  <a:schemeClr val="dk2"/>
                </a:solidFill>
              </a:defRPr>
            </a:lvl3pPr>
            <a:lvl4pPr indent="-298450" lvl="3" marL="1828800" rtl="0">
              <a:spcBef>
                <a:spcPts val="1600"/>
              </a:spcBef>
              <a:spcAft>
                <a:spcPts val="0"/>
              </a:spcAft>
              <a:buClr>
                <a:schemeClr val="dk2"/>
              </a:buClr>
              <a:buSzPts val="1100"/>
              <a:buChar char="●"/>
              <a:defRPr>
                <a:solidFill>
                  <a:schemeClr val="dk2"/>
                </a:solidFill>
              </a:defRPr>
            </a:lvl4pPr>
            <a:lvl5pPr indent="-298450" lvl="4" marL="2286000" rtl="0">
              <a:spcBef>
                <a:spcPts val="1600"/>
              </a:spcBef>
              <a:spcAft>
                <a:spcPts val="0"/>
              </a:spcAft>
              <a:buClr>
                <a:schemeClr val="dk2"/>
              </a:buClr>
              <a:buSzPts val="1100"/>
              <a:buChar char="○"/>
              <a:defRPr>
                <a:solidFill>
                  <a:schemeClr val="dk2"/>
                </a:solidFill>
              </a:defRPr>
            </a:lvl5pPr>
            <a:lvl6pPr indent="-298450" lvl="5" marL="2743200" rtl="0">
              <a:spcBef>
                <a:spcPts val="1600"/>
              </a:spcBef>
              <a:spcAft>
                <a:spcPts val="0"/>
              </a:spcAft>
              <a:buClr>
                <a:schemeClr val="dk2"/>
              </a:buClr>
              <a:buSzPts val="1100"/>
              <a:buChar char="■"/>
              <a:defRPr>
                <a:solidFill>
                  <a:schemeClr val="dk2"/>
                </a:solidFill>
              </a:defRPr>
            </a:lvl6pPr>
            <a:lvl7pPr indent="-298450" lvl="6" marL="3200400" rtl="0">
              <a:spcBef>
                <a:spcPts val="1600"/>
              </a:spcBef>
              <a:spcAft>
                <a:spcPts val="0"/>
              </a:spcAft>
              <a:buClr>
                <a:schemeClr val="dk2"/>
              </a:buClr>
              <a:buSzPts val="1100"/>
              <a:buChar char="●"/>
              <a:defRPr>
                <a:solidFill>
                  <a:schemeClr val="dk2"/>
                </a:solidFill>
              </a:defRPr>
            </a:lvl7pPr>
            <a:lvl8pPr indent="-298450" lvl="7" marL="3657600" rtl="0">
              <a:spcBef>
                <a:spcPts val="1600"/>
              </a:spcBef>
              <a:spcAft>
                <a:spcPts val="0"/>
              </a:spcAft>
              <a:buClr>
                <a:schemeClr val="dk2"/>
              </a:buClr>
              <a:buSzPts val="1100"/>
              <a:buChar char="○"/>
              <a:defRPr>
                <a:solidFill>
                  <a:schemeClr val="dk2"/>
                </a:solidFill>
              </a:defRPr>
            </a:lvl8pPr>
            <a:lvl9pPr indent="-298450" lvl="8" marL="4114800" rtl="0">
              <a:spcBef>
                <a:spcPts val="1600"/>
              </a:spcBef>
              <a:spcAft>
                <a:spcPts val="1600"/>
              </a:spcAft>
              <a:buClr>
                <a:schemeClr val="dk2"/>
              </a:buClr>
              <a:buSzPts val="1100"/>
              <a:buChar char="■"/>
              <a:defRPr>
                <a:solidFill>
                  <a:schemeClr val="dk2"/>
                </a:solidFill>
              </a:defRPr>
            </a:lvl9pPr>
          </a:lstStyle>
          <a:p/>
        </p:txBody>
      </p:sp>
      <p:sp>
        <p:nvSpPr>
          <p:cNvPr id="216" name="Google Shape;216;p1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217" name="Google Shape;217;p16">
            <a:hlinkClick action="ppaction://hlinksldjump" r:id="rId3"/>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8" name="Google Shape;218;p16">
            <a:hlinkClick action="ppaction://hlinksldjump" r:id="rId4"/>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9" name="Google Shape;219;p16">
            <a:hlinkClick action="ppaction://hlinksldjump" r:id="rId5"/>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0" name="Google Shape;220;p16">
            <a:hlinkClick action="ppaction://hlinksldjump" r:id="rId6"/>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21" name="Google Shape;221;p16"/>
          <p:cNvGrpSpPr/>
          <p:nvPr/>
        </p:nvGrpSpPr>
        <p:grpSpPr>
          <a:xfrm>
            <a:off x="0" y="381001"/>
            <a:ext cx="1037850" cy="1016287"/>
            <a:chOff x="0" y="381001"/>
            <a:chExt cx="1037850" cy="1016287"/>
          </a:xfrm>
        </p:grpSpPr>
        <p:sp>
          <p:nvSpPr>
            <p:cNvPr id="222" name="Google Shape;222;p1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3" name="Google Shape;223;p1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7" name="Shape 17"/>
        <p:cNvGrpSpPr/>
        <p:nvPr/>
      </p:nvGrpSpPr>
      <p:grpSpPr>
        <a:xfrm>
          <a:off x="0" y="0"/>
          <a:ext cx="0" cy="0"/>
          <a:chOff x="0" y="0"/>
          <a:chExt cx="0" cy="0"/>
        </a:xfrm>
      </p:grpSpPr>
      <p:grpSp>
        <p:nvGrpSpPr>
          <p:cNvPr id="18" name="Google Shape;18;p3"/>
          <p:cNvGrpSpPr/>
          <p:nvPr/>
        </p:nvGrpSpPr>
        <p:grpSpPr>
          <a:xfrm>
            <a:off x="4406400" y="0"/>
            <a:ext cx="4737600" cy="5143065"/>
            <a:chOff x="4406400" y="0"/>
            <a:chExt cx="4737600" cy="5143065"/>
          </a:xfrm>
        </p:grpSpPr>
        <p:sp>
          <p:nvSpPr>
            <p:cNvPr id="19" name="Google Shape;19;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0" name="Google Shape;20;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1" name="Google Shape;21;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 name="Google Shape;37;p3"/>
          <p:cNvSpPr txBox="1"/>
          <p:nvPr>
            <p:ph type="title"/>
          </p:nvPr>
        </p:nvSpPr>
        <p:spPr>
          <a:xfrm>
            <a:off x="823850" y="2053000"/>
            <a:ext cx="4587000" cy="1148700"/>
          </a:xfrm>
          <a:prstGeom prst="rect">
            <a:avLst/>
          </a:prstGeom>
        </p:spPr>
        <p:txBody>
          <a:bodyPr anchorCtr="0" anchor="ctr" bIns="91425" lIns="91425" spcFirstLastPara="1" rIns="91425" wrap="square" tIns="91425">
            <a:noAutofit/>
          </a:bodyPr>
          <a:lstStyle>
            <a:lvl1pPr lvl="0" rtl="0">
              <a:spcBef>
                <a:spcPts val="0"/>
              </a:spcBef>
              <a:spcAft>
                <a:spcPts val="0"/>
              </a:spcAft>
              <a:buSzPts val="2800"/>
              <a:buNone/>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38" name="Google Shape;38;p3"/>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39" name="Google Shape;39;p3">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0" name="Google Shape;40;p3">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1" name="Google Shape;41;p3">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2" name="Google Shape;42;p3">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spTree>
      <p:nvGrpSpPr>
        <p:cNvPr id="43" name="Shape 43"/>
        <p:cNvGrpSpPr/>
        <p:nvPr/>
      </p:nvGrpSpPr>
      <p:grpSpPr>
        <a:xfrm>
          <a:off x="0" y="0"/>
          <a:ext cx="0" cy="0"/>
          <a:chOff x="0" y="0"/>
          <a:chExt cx="0" cy="0"/>
        </a:xfrm>
      </p:grpSpPr>
      <p:grpSp>
        <p:nvGrpSpPr>
          <p:cNvPr id="44" name="Google Shape;44;p4"/>
          <p:cNvGrpSpPr/>
          <p:nvPr/>
        </p:nvGrpSpPr>
        <p:grpSpPr>
          <a:xfrm>
            <a:off x="4406400" y="0"/>
            <a:ext cx="4737600" cy="5143065"/>
            <a:chOff x="4406400" y="0"/>
            <a:chExt cx="4737600" cy="5143065"/>
          </a:xfrm>
        </p:grpSpPr>
        <p:sp>
          <p:nvSpPr>
            <p:cNvPr id="45" name="Google Shape;45;p4"/>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6" name="Google Shape;46;p4"/>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7" name="Google Shape;47;p4"/>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4"/>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9" name="Google Shape;49;p4"/>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0" name="Google Shape;50;p4"/>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4"/>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2" name="Google Shape;52;p4"/>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3" name="Google Shape;53;p4"/>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4" name="Google Shape;54;p4"/>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5" name="Google Shape;55;p4"/>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6" name="Google Shape;56;p4"/>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7" name="Google Shape;57;p4"/>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4"/>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4"/>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0" name="Google Shape;60;p4"/>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1" name="Google Shape;61;p4"/>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2" name="Google Shape;62;p4"/>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3" name="Google Shape;63;p4"/>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64" name="Google Shape;64;p4"/>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5" name="Shape 65"/>
        <p:cNvGrpSpPr/>
        <p:nvPr/>
      </p:nvGrpSpPr>
      <p:grpSpPr>
        <a:xfrm>
          <a:off x="0" y="0"/>
          <a:ext cx="0" cy="0"/>
          <a:chOff x="0" y="0"/>
          <a:chExt cx="0" cy="0"/>
        </a:xfrm>
      </p:grpSpPr>
      <p:sp>
        <p:nvSpPr>
          <p:cNvPr id="66" name="Google Shape;66;p5">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5">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8" name="Google Shape;68;p5">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9" name="Google Shape;69;p5">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0" name="Google Shape;70;p5"/>
          <p:cNvGrpSpPr/>
          <p:nvPr/>
        </p:nvGrpSpPr>
        <p:grpSpPr>
          <a:xfrm>
            <a:off x="0" y="381001"/>
            <a:ext cx="1037850" cy="1016287"/>
            <a:chOff x="0" y="381001"/>
            <a:chExt cx="1037850" cy="1016287"/>
          </a:xfrm>
        </p:grpSpPr>
        <p:sp>
          <p:nvSpPr>
            <p:cNvPr id="71" name="Google Shape;71;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3" name="Google Shape;73;p5"/>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74" name="Google Shape;74;p5"/>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75" name="Google Shape;75;p5"/>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1">
  <p:cSld name="TITLE_AND_BODY_2">
    <p:spTree>
      <p:nvGrpSpPr>
        <p:cNvPr id="76" name="Shape 76"/>
        <p:cNvGrpSpPr/>
        <p:nvPr/>
      </p:nvGrpSpPr>
      <p:grpSpPr>
        <a:xfrm>
          <a:off x="0" y="0"/>
          <a:ext cx="0" cy="0"/>
          <a:chOff x="0" y="0"/>
          <a:chExt cx="0" cy="0"/>
        </a:xfrm>
      </p:grpSpPr>
      <p:sp>
        <p:nvSpPr>
          <p:cNvPr id="77" name="Google Shape;77;p6"/>
          <p:cNvSpPr txBox="1"/>
          <p:nvPr>
            <p:ph type="title"/>
          </p:nvPr>
        </p:nvSpPr>
        <p:spPr>
          <a:xfrm>
            <a:off x="361071" y="1924852"/>
            <a:ext cx="2304900" cy="17973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78" name="Google Shape;78;p6"/>
          <p:cNvSpPr/>
          <p:nvPr/>
        </p:nvSpPr>
        <p:spPr>
          <a:xfrm>
            <a:off x="4564200" y="0"/>
            <a:ext cx="4579800" cy="51435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6"/>
          <p:cNvSpPr txBox="1"/>
          <p:nvPr>
            <p:ph idx="1" type="body"/>
          </p:nvPr>
        </p:nvSpPr>
        <p:spPr>
          <a:xfrm>
            <a:off x="6451271" y="1924850"/>
            <a:ext cx="2304900" cy="1797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
        <p:nvSpPr>
          <p:cNvPr id="80" name="Google Shape;80;p6">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6">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6">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6">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4" name="Google Shape;84;p6"/>
          <p:cNvGrpSpPr/>
          <p:nvPr/>
        </p:nvGrpSpPr>
        <p:grpSpPr>
          <a:xfrm>
            <a:off x="0" y="381001"/>
            <a:ext cx="1037850" cy="1016287"/>
            <a:chOff x="0" y="381001"/>
            <a:chExt cx="1037850" cy="1016287"/>
          </a:xfrm>
        </p:grpSpPr>
        <p:sp>
          <p:nvSpPr>
            <p:cNvPr id="85" name="Google Shape;85;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7" name="Google Shape;87;p6"/>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88" name="Google Shape;88;p6"/>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_alt2">
  <p:cSld name="TITLE_AND_BODY_2_1">
    <p:spTree>
      <p:nvGrpSpPr>
        <p:cNvPr id="89" name="Shape 89"/>
        <p:cNvGrpSpPr/>
        <p:nvPr/>
      </p:nvGrpSpPr>
      <p:grpSpPr>
        <a:xfrm>
          <a:off x="0" y="0"/>
          <a:ext cx="0" cy="0"/>
          <a:chOff x="0" y="0"/>
          <a:chExt cx="0" cy="0"/>
        </a:xfrm>
      </p:grpSpPr>
      <p:sp>
        <p:nvSpPr>
          <p:cNvPr id="90" name="Google Shape;90;p7"/>
          <p:cNvSpPr txBox="1"/>
          <p:nvPr>
            <p:ph type="title"/>
          </p:nvPr>
        </p:nvSpPr>
        <p:spPr>
          <a:xfrm>
            <a:off x="702850" y="1708619"/>
            <a:ext cx="3333300" cy="1470900"/>
          </a:xfrm>
          <a:prstGeom prst="rect">
            <a:avLst/>
          </a:prstGeom>
        </p:spPr>
        <p:txBody>
          <a:bodyPr anchorCtr="0" anchor="t" bIns="91425" lIns="91425" spcFirstLastPara="1" rIns="91425" wrap="square" tIns="91425">
            <a:noAutofit/>
          </a:bodyPr>
          <a:lstStyle>
            <a:lvl1pPr lvl="0" rtl="0">
              <a:spcBef>
                <a:spcPts val="0"/>
              </a:spcBef>
              <a:spcAft>
                <a:spcPts val="0"/>
              </a:spcAft>
              <a:buSzPts val="1800"/>
              <a:buNone/>
              <a:defRPr sz="1800"/>
            </a:lvl1pPr>
            <a:lvl2pPr lvl="1" rtl="0">
              <a:spcBef>
                <a:spcPts val="0"/>
              </a:spcBef>
              <a:spcAft>
                <a:spcPts val="0"/>
              </a:spcAft>
              <a:buSzPts val="1800"/>
              <a:buNone/>
              <a:defRPr sz="1800"/>
            </a:lvl2pPr>
            <a:lvl3pPr lvl="2" rtl="0">
              <a:spcBef>
                <a:spcPts val="0"/>
              </a:spcBef>
              <a:spcAft>
                <a:spcPts val="0"/>
              </a:spcAft>
              <a:buSzPts val="1800"/>
              <a:buNone/>
              <a:defRPr sz="1800"/>
            </a:lvl3pPr>
            <a:lvl4pPr lvl="3" rtl="0">
              <a:spcBef>
                <a:spcPts val="0"/>
              </a:spcBef>
              <a:spcAft>
                <a:spcPts val="0"/>
              </a:spcAft>
              <a:buSzPts val="1800"/>
              <a:buNone/>
              <a:defRPr sz="1800"/>
            </a:lvl4pPr>
            <a:lvl5pPr lvl="4" rtl="0">
              <a:spcBef>
                <a:spcPts val="0"/>
              </a:spcBef>
              <a:spcAft>
                <a:spcPts val="0"/>
              </a:spcAft>
              <a:buSzPts val="1800"/>
              <a:buNone/>
              <a:defRPr sz="1800"/>
            </a:lvl5pPr>
            <a:lvl6pPr lvl="5" rtl="0">
              <a:spcBef>
                <a:spcPts val="0"/>
              </a:spcBef>
              <a:spcAft>
                <a:spcPts val="0"/>
              </a:spcAft>
              <a:buSzPts val="1800"/>
              <a:buNone/>
              <a:defRPr sz="1800"/>
            </a:lvl6pPr>
            <a:lvl7pPr lvl="6" rtl="0">
              <a:spcBef>
                <a:spcPts val="0"/>
              </a:spcBef>
              <a:spcAft>
                <a:spcPts val="0"/>
              </a:spcAft>
              <a:buSzPts val="1800"/>
              <a:buNone/>
              <a:defRPr sz="1800"/>
            </a:lvl7pPr>
            <a:lvl8pPr lvl="7" rtl="0">
              <a:spcBef>
                <a:spcPts val="0"/>
              </a:spcBef>
              <a:spcAft>
                <a:spcPts val="0"/>
              </a:spcAft>
              <a:buSzPts val="1800"/>
              <a:buNone/>
              <a:defRPr sz="1800"/>
            </a:lvl8pPr>
            <a:lvl9pPr lvl="8" rtl="0">
              <a:spcBef>
                <a:spcPts val="0"/>
              </a:spcBef>
              <a:spcAft>
                <a:spcPts val="0"/>
              </a:spcAft>
              <a:buSzPts val="1800"/>
              <a:buNone/>
              <a:defRPr sz="1800"/>
            </a:lvl9pPr>
          </a:lstStyle>
          <a:p/>
        </p:txBody>
      </p:sp>
      <p:sp>
        <p:nvSpPr>
          <p:cNvPr id="91" name="Google Shape;91;p7"/>
          <p:cNvSpPr/>
          <p:nvPr/>
        </p:nvSpPr>
        <p:spPr>
          <a:xfrm>
            <a:off x="0" y="3486600"/>
            <a:ext cx="9144000" cy="16569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2" name="Google Shape;92;p7">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3" name="Google Shape;93;p7">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7">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7">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6" name="Google Shape;96;p7"/>
          <p:cNvGrpSpPr/>
          <p:nvPr/>
        </p:nvGrpSpPr>
        <p:grpSpPr>
          <a:xfrm>
            <a:off x="0" y="381001"/>
            <a:ext cx="1037850" cy="1016287"/>
            <a:chOff x="0" y="381001"/>
            <a:chExt cx="1037850" cy="1016287"/>
          </a:xfrm>
        </p:grpSpPr>
        <p:sp>
          <p:nvSpPr>
            <p:cNvPr id="97" name="Google Shape;97;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7"/>
          <p:cNvSpPr txBox="1"/>
          <p:nvPr>
            <p:ph idx="2" type="title"/>
          </p:nvPr>
        </p:nvSpPr>
        <p:spPr>
          <a:xfrm>
            <a:off x="1297500" y="459490"/>
            <a:ext cx="3005700" cy="510900"/>
          </a:xfrm>
          <a:prstGeom prst="rect">
            <a:avLst/>
          </a:prstGeom>
        </p:spPr>
        <p:txBody>
          <a:bodyPr anchorCtr="0" anchor="t" bIns="91425" lIns="91425" spcFirstLastPara="1" rIns="91425" wrap="square" tIns="91425">
            <a:noAutofit/>
          </a:bodyPr>
          <a:lstStyle>
            <a:lvl1pPr lvl="0" rtl="0">
              <a:spcBef>
                <a:spcPts val="0"/>
              </a:spcBef>
              <a:spcAft>
                <a:spcPts val="0"/>
              </a:spcAft>
              <a:buSzPts val="1000"/>
              <a:buNone/>
              <a:defRPr sz="1000"/>
            </a:lvl1pPr>
            <a:lvl2pPr lvl="1" rtl="0">
              <a:spcBef>
                <a:spcPts val="0"/>
              </a:spcBef>
              <a:spcAft>
                <a:spcPts val="0"/>
              </a:spcAft>
              <a:buSzPts val="1000"/>
              <a:buNone/>
              <a:defRPr sz="1000"/>
            </a:lvl2pPr>
            <a:lvl3pPr lvl="2" rtl="0">
              <a:spcBef>
                <a:spcPts val="0"/>
              </a:spcBef>
              <a:spcAft>
                <a:spcPts val="0"/>
              </a:spcAft>
              <a:buSzPts val="1000"/>
              <a:buNone/>
              <a:defRPr sz="1000"/>
            </a:lvl3pPr>
            <a:lvl4pPr lvl="3" rtl="0">
              <a:spcBef>
                <a:spcPts val="0"/>
              </a:spcBef>
              <a:spcAft>
                <a:spcPts val="0"/>
              </a:spcAft>
              <a:buSzPts val="1000"/>
              <a:buNone/>
              <a:defRPr sz="1000"/>
            </a:lvl4pPr>
            <a:lvl5pPr lvl="4" rtl="0">
              <a:spcBef>
                <a:spcPts val="0"/>
              </a:spcBef>
              <a:spcAft>
                <a:spcPts val="0"/>
              </a:spcAft>
              <a:buSzPts val="1000"/>
              <a:buNone/>
              <a:defRPr sz="1000"/>
            </a:lvl5pPr>
            <a:lvl6pPr lvl="5" rtl="0">
              <a:spcBef>
                <a:spcPts val="0"/>
              </a:spcBef>
              <a:spcAft>
                <a:spcPts val="0"/>
              </a:spcAft>
              <a:buSzPts val="1000"/>
              <a:buNone/>
              <a:defRPr sz="1000"/>
            </a:lvl6pPr>
            <a:lvl7pPr lvl="6" rtl="0">
              <a:spcBef>
                <a:spcPts val="0"/>
              </a:spcBef>
              <a:spcAft>
                <a:spcPts val="0"/>
              </a:spcAft>
              <a:buSzPts val="1000"/>
              <a:buNone/>
              <a:defRPr sz="1000"/>
            </a:lvl7pPr>
            <a:lvl8pPr lvl="7" rtl="0">
              <a:spcBef>
                <a:spcPts val="0"/>
              </a:spcBef>
              <a:spcAft>
                <a:spcPts val="0"/>
              </a:spcAft>
              <a:buSzPts val="1000"/>
              <a:buNone/>
              <a:defRPr sz="1000"/>
            </a:lvl8pPr>
            <a:lvl9pPr lvl="8" rtl="0">
              <a:spcBef>
                <a:spcPts val="0"/>
              </a:spcBef>
              <a:spcAft>
                <a:spcPts val="0"/>
              </a:spcAft>
              <a:buSzPts val="1000"/>
              <a:buNone/>
              <a:defRPr sz="1000"/>
            </a:lvl9pPr>
          </a:lstStyle>
          <a:p/>
        </p:txBody>
      </p:sp>
      <p:sp>
        <p:nvSpPr>
          <p:cNvPr id="100" name="Google Shape;100;p7"/>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
        <p:nvSpPr>
          <p:cNvPr id="101" name="Google Shape;101;p7"/>
          <p:cNvSpPr txBox="1"/>
          <p:nvPr>
            <p:ph idx="1" type="body"/>
          </p:nvPr>
        </p:nvSpPr>
        <p:spPr>
          <a:xfrm>
            <a:off x="702850" y="3625275"/>
            <a:ext cx="3333300" cy="765300"/>
          </a:xfrm>
          <a:prstGeom prst="rect">
            <a:avLst/>
          </a:prstGeom>
        </p:spPr>
        <p:txBody>
          <a:bodyPr anchorCtr="0" anchor="t" bIns="91425" lIns="91425" spcFirstLastPara="1" rIns="91425" wrap="square" tIns="91425">
            <a:noAutofit/>
          </a:bodyPr>
          <a:lstStyle>
            <a:lvl1pPr indent="-298450" lvl="0" marL="457200" rtl="0">
              <a:spcBef>
                <a:spcPts val="0"/>
              </a:spcBef>
              <a:spcAft>
                <a:spcPts val="0"/>
              </a:spcAft>
              <a:buClr>
                <a:schemeClr val="dk1"/>
              </a:buClr>
              <a:buSzPts val="1100"/>
              <a:buChar char="●"/>
              <a:defRPr sz="1100">
                <a:solidFill>
                  <a:schemeClr val="dk1"/>
                </a:solidFill>
              </a:defRPr>
            </a:lvl1pPr>
            <a:lvl2pPr indent="-298450" lvl="1" marL="914400" rtl="0">
              <a:spcBef>
                <a:spcPts val="1600"/>
              </a:spcBef>
              <a:spcAft>
                <a:spcPts val="0"/>
              </a:spcAft>
              <a:buClr>
                <a:schemeClr val="dk1"/>
              </a:buClr>
              <a:buSzPts val="1100"/>
              <a:buChar char="○"/>
              <a:defRPr>
                <a:solidFill>
                  <a:schemeClr val="dk1"/>
                </a:solidFill>
              </a:defRPr>
            </a:lvl2pPr>
            <a:lvl3pPr indent="-298450" lvl="2" marL="1371600" rtl="0">
              <a:spcBef>
                <a:spcPts val="1600"/>
              </a:spcBef>
              <a:spcAft>
                <a:spcPts val="0"/>
              </a:spcAft>
              <a:buClr>
                <a:schemeClr val="dk1"/>
              </a:buClr>
              <a:buSzPts val="1100"/>
              <a:buChar char="■"/>
              <a:defRPr>
                <a:solidFill>
                  <a:schemeClr val="dk1"/>
                </a:solidFill>
              </a:defRPr>
            </a:lvl3pPr>
            <a:lvl4pPr indent="-298450" lvl="3" marL="1828800" rtl="0">
              <a:spcBef>
                <a:spcPts val="1600"/>
              </a:spcBef>
              <a:spcAft>
                <a:spcPts val="0"/>
              </a:spcAft>
              <a:buClr>
                <a:schemeClr val="dk1"/>
              </a:buClr>
              <a:buSzPts val="1100"/>
              <a:buChar char="●"/>
              <a:defRPr>
                <a:solidFill>
                  <a:schemeClr val="dk1"/>
                </a:solidFill>
              </a:defRPr>
            </a:lvl4pPr>
            <a:lvl5pPr indent="-298450" lvl="4" marL="2286000" rtl="0">
              <a:spcBef>
                <a:spcPts val="1600"/>
              </a:spcBef>
              <a:spcAft>
                <a:spcPts val="0"/>
              </a:spcAft>
              <a:buClr>
                <a:schemeClr val="dk1"/>
              </a:buClr>
              <a:buSzPts val="1100"/>
              <a:buChar char="○"/>
              <a:defRPr>
                <a:solidFill>
                  <a:schemeClr val="dk1"/>
                </a:solidFill>
              </a:defRPr>
            </a:lvl5pPr>
            <a:lvl6pPr indent="-298450" lvl="5" marL="2743200" rtl="0">
              <a:spcBef>
                <a:spcPts val="1600"/>
              </a:spcBef>
              <a:spcAft>
                <a:spcPts val="0"/>
              </a:spcAft>
              <a:buClr>
                <a:schemeClr val="dk1"/>
              </a:buClr>
              <a:buSzPts val="1100"/>
              <a:buChar char="■"/>
              <a:defRPr>
                <a:solidFill>
                  <a:schemeClr val="dk1"/>
                </a:solidFill>
              </a:defRPr>
            </a:lvl6pPr>
            <a:lvl7pPr indent="-298450" lvl="6" marL="3200400" rtl="0">
              <a:spcBef>
                <a:spcPts val="1600"/>
              </a:spcBef>
              <a:spcAft>
                <a:spcPts val="0"/>
              </a:spcAft>
              <a:buClr>
                <a:schemeClr val="dk1"/>
              </a:buClr>
              <a:buSzPts val="1100"/>
              <a:buChar char="●"/>
              <a:defRPr>
                <a:solidFill>
                  <a:schemeClr val="dk1"/>
                </a:solidFill>
              </a:defRPr>
            </a:lvl7pPr>
            <a:lvl8pPr indent="-298450" lvl="7" marL="3657600" rtl="0">
              <a:spcBef>
                <a:spcPts val="1600"/>
              </a:spcBef>
              <a:spcAft>
                <a:spcPts val="0"/>
              </a:spcAft>
              <a:buClr>
                <a:schemeClr val="dk1"/>
              </a:buClr>
              <a:buSzPts val="1100"/>
              <a:buChar char="○"/>
              <a:defRPr>
                <a:solidFill>
                  <a:schemeClr val="dk1"/>
                </a:solidFill>
              </a:defRPr>
            </a:lvl8pPr>
            <a:lvl9pPr indent="-298450" lvl="8" marL="4114800" rtl="0">
              <a:spcBef>
                <a:spcPts val="1600"/>
              </a:spcBef>
              <a:spcAft>
                <a:spcPts val="1600"/>
              </a:spcAft>
              <a:buClr>
                <a:schemeClr val="dk1"/>
              </a:buClr>
              <a:buSzPts val="1100"/>
              <a:buChar char="■"/>
              <a:defRPr>
                <a:solidFill>
                  <a:schemeClr val="dk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102" name="Shape 102"/>
        <p:cNvGrpSpPr/>
        <p:nvPr/>
      </p:nvGrpSpPr>
      <p:grpSpPr>
        <a:xfrm>
          <a:off x="0" y="0"/>
          <a:ext cx="0" cy="0"/>
          <a:chOff x="0" y="0"/>
          <a:chExt cx="0" cy="0"/>
        </a:xfrm>
      </p:grpSpPr>
      <p:sp>
        <p:nvSpPr>
          <p:cNvPr id="103" name="Google Shape;103;p8">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4" name="Google Shape;104;p8">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5" name="Google Shape;105;p8">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8">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07" name="Google Shape;107;p8"/>
          <p:cNvGrpSpPr/>
          <p:nvPr/>
        </p:nvGrpSpPr>
        <p:grpSpPr>
          <a:xfrm>
            <a:off x="0" y="381001"/>
            <a:ext cx="1037850" cy="1016287"/>
            <a:chOff x="0" y="381001"/>
            <a:chExt cx="1037850" cy="1016287"/>
          </a:xfrm>
        </p:grpSpPr>
        <p:sp>
          <p:nvSpPr>
            <p:cNvPr id="108" name="Google Shape;108;p8"/>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8"/>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0" name="Google Shape;110;p8"/>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11" name="Google Shape;111;p8"/>
          <p:cNvSpPr txBox="1"/>
          <p:nvPr>
            <p:ph idx="1" type="body"/>
          </p:nvPr>
        </p:nvSpPr>
        <p:spPr>
          <a:xfrm>
            <a:off x="1297500"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2" name="Google Shape;112;p8"/>
          <p:cNvSpPr txBox="1"/>
          <p:nvPr>
            <p:ph idx="2" type="body"/>
          </p:nvPr>
        </p:nvSpPr>
        <p:spPr>
          <a:xfrm>
            <a:off x="4933221" y="1567550"/>
            <a:ext cx="3403200" cy="29112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13" name="Google Shape;113;p8"/>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114" name="Shape 114"/>
        <p:cNvGrpSpPr/>
        <p:nvPr/>
      </p:nvGrpSpPr>
      <p:grpSpPr>
        <a:xfrm>
          <a:off x="0" y="0"/>
          <a:ext cx="0" cy="0"/>
          <a:chOff x="0" y="0"/>
          <a:chExt cx="0" cy="0"/>
        </a:xfrm>
      </p:grpSpPr>
      <p:sp>
        <p:nvSpPr>
          <p:cNvPr id="115" name="Google Shape;115;p9">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9">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9">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9">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9" name="Google Shape;119;p9"/>
          <p:cNvGrpSpPr/>
          <p:nvPr/>
        </p:nvGrpSpPr>
        <p:grpSpPr>
          <a:xfrm>
            <a:off x="0" y="381001"/>
            <a:ext cx="1037850" cy="1016287"/>
            <a:chOff x="0" y="381001"/>
            <a:chExt cx="1037850" cy="1016287"/>
          </a:xfrm>
        </p:grpSpPr>
        <p:sp>
          <p:nvSpPr>
            <p:cNvPr id="120" name="Google Shape;120;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2" name="Google Shape;122;p9"/>
          <p:cNvSpPr txBox="1"/>
          <p:nvPr>
            <p:ph type="title"/>
          </p:nvPr>
        </p:nvSpPr>
        <p:spPr>
          <a:xfrm>
            <a:off x="1297500" y="393750"/>
            <a:ext cx="7038900" cy="914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23" name="Google Shape;123;p9"/>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124" name="Shape 124"/>
        <p:cNvGrpSpPr/>
        <p:nvPr/>
      </p:nvGrpSpPr>
      <p:grpSpPr>
        <a:xfrm>
          <a:off x="0" y="0"/>
          <a:ext cx="0" cy="0"/>
          <a:chOff x="0" y="0"/>
          <a:chExt cx="0" cy="0"/>
        </a:xfrm>
      </p:grpSpPr>
      <p:sp>
        <p:nvSpPr>
          <p:cNvPr id="125" name="Google Shape;125;p10">
            <a:hlinkClick action="ppaction://hlinksldjump" r:id="rId2"/>
          </p:cNvPr>
          <p:cNvSpPr/>
          <p:nvPr/>
        </p:nvSpPr>
        <p:spPr>
          <a:xfrm>
            <a:off x="0" y="0"/>
            <a:ext cx="632700" cy="588600"/>
          </a:xfrm>
          <a:prstGeom prst="rect">
            <a:avLst/>
          </a:prstGeom>
          <a:solidFill>
            <a:srgbClr val="1B212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6" name="Google Shape;126;p10">
            <a:hlinkClick action="ppaction://hlinksldjump" r:id="rId3"/>
          </p:cNvPr>
          <p:cNvSpPr/>
          <p:nvPr/>
        </p:nvSpPr>
        <p:spPr>
          <a:xfrm>
            <a:off x="212050" y="221751"/>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10">
            <a:hlinkClick action="ppaction://hlinksldjump" r:id="rId4"/>
          </p:cNvPr>
          <p:cNvSpPr/>
          <p:nvPr/>
        </p:nvSpPr>
        <p:spPr>
          <a:xfrm>
            <a:off x="212050" y="284225"/>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10">
            <a:hlinkClick action="ppaction://hlinksldjump" r:id="rId5"/>
          </p:cNvPr>
          <p:cNvSpPr/>
          <p:nvPr/>
        </p:nvSpPr>
        <p:spPr>
          <a:xfrm>
            <a:off x="212050" y="346699"/>
            <a:ext cx="219600" cy="18900"/>
          </a:xfrm>
          <a:prstGeom prst="rect">
            <a:avLst/>
          </a:prstGeom>
          <a:solidFill>
            <a:srgbClr val="55688B">
              <a:alpha val="35980"/>
            </a:srgb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9" name="Google Shape;129;p10"/>
          <p:cNvGrpSpPr/>
          <p:nvPr/>
        </p:nvGrpSpPr>
        <p:grpSpPr>
          <a:xfrm>
            <a:off x="0" y="381001"/>
            <a:ext cx="1037850" cy="1016287"/>
            <a:chOff x="0" y="381001"/>
            <a:chExt cx="1037850" cy="1016287"/>
          </a:xfrm>
        </p:grpSpPr>
        <p:sp>
          <p:nvSpPr>
            <p:cNvPr id="130" name="Google Shape;130;p10"/>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1" name="Google Shape;131;p10"/>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32" name="Google Shape;132;p10"/>
          <p:cNvSpPr txBox="1"/>
          <p:nvPr>
            <p:ph type="title"/>
          </p:nvPr>
        </p:nvSpPr>
        <p:spPr>
          <a:xfrm>
            <a:off x="1297500" y="393750"/>
            <a:ext cx="3798900" cy="1493100"/>
          </a:xfrm>
          <a:prstGeom prst="rect">
            <a:avLst/>
          </a:prstGeom>
        </p:spPr>
        <p:txBody>
          <a:bodyPr anchorCtr="0" anchor="t" bIns="91425" lIns="91425" spcFirstLastPara="1" rIns="91425" wrap="square" tIns="91425">
            <a:noAutofit/>
          </a:bodyPr>
          <a:lstStyle>
            <a:lvl1pPr lvl="0" rtl="0">
              <a:spcBef>
                <a:spcPts val="0"/>
              </a:spcBef>
              <a:spcAft>
                <a:spcPts val="0"/>
              </a:spcAft>
              <a:buSzPts val="2400"/>
              <a:buNone/>
              <a:defRPr sz="2400"/>
            </a:lvl1pPr>
            <a:lvl2pPr lvl="1" rtl="0">
              <a:spcBef>
                <a:spcPts val="0"/>
              </a:spcBef>
              <a:spcAft>
                <a:spcPts val="0"/>
              </a:spcAft>
              <a:buSzPts val="2400"/>
              <a:buNone/>
              <a:defRPr sz="2400"/>
            </a:lvl2pPr>
            <a:lvl3pPr lvl="2" rtl="0">
              <a:spcBef>
                <a:spcPts val="0"/>
              </a:spcBef>
              <a:spcAft>
                <a:spcPts val="0"/>
              </a:spcAft>
              <a:buSzPts val="2400"/>
              <a:buNone/>
              <a:defRPr sz="2400"/>
            </a:lvl3pPr>
            <a:lvl4pPr lvl="3" rtl="0">
              <a:spcBef>
                <a:spcPts val="0"/>
              </a:spcBef>
              <a:spcAft>
                <a:spcPts val="0"/>
              </a:spcAft>
              <a:buSzPts val="2400"/>
              <a:buNone/>
              <a:defRPr sz="2400"/>
            </a:lvl4pPr>
            <a:lvl5pPr lvl="4" rtl="0">
              <a:spcBef>
                <a:spcPts val="0"/>
              </a:spcBef>
              <a:spcAft>
                <a:spcPts val="0"/>
              </a:spcAft>
              <a:buSzPts val="2400"/>
              <a:buNone/>
              <a:defRPr sz="2400"/>
            </a:lvl5pPr>
            <a:lvl6pPr lvl="5" rtl="0">
              <a:spcBef>
                <a:spcPts val="0"/>
              </a:spcBef>
              <a:spcAft>
                <a:spcPts val="0"/>
              </a:spcAft>
              <a:buSzPts val="2400"/>
              <a:buNone/>
              <a:defRPr sz="2400"/>
            </a:lvl6pPr>
            <a:lvl7pPr lvl="6" rtl="0">
              <a:spcBef>
                <a:spcPts val="0"/>
              </a:spcBef>
              <a:spcAft>
                <a:spcPts val="0"/>
              </a:spcAft>
              <a:buSzPts val="2400"/>
              <a:buNone/>
              <a:defRPr sz="2400"/>
            </a:lvl7pPr>
            <a:lvl8pPr lvl="7" rtl="0">
              <a:spcBef>
                <a:spcPts val="0"/>
              </a:spcBef>
              <a:spcAft>
                <a:spcPts val="0"/>
              </a:spcAft>
              <a:buSzPts val="2400"/>
              <a:buNone/>
              <a:defRPr sz="2400"/>
            </a:lvl8pPr>
            <a:lvl9pPr lvl="8" rtl="0">
              <a:spcBef>
                <a:spcPts val="0"/>
              </a:spcBef>
              <a:spcAft>
                <a:spcPts val="0"/>
              </a:spcAft>
              <a:buSzPts val="2400"/>
              <a:buNone/>
              <a:defRPr sz="2400"/>
            </a:lvl9pPr>
          </a:lstStyle>
          <a:p/>
        </p:txBody>
      </p:sp>
      <p:sp>
        <p:nvSpPr>
          <p:cNvPr id="133" name="Google Shape;133;p10"/>
          <p:cNvSpPr txBox="1"/>
          <p:nvPr>
            <p:ph idx="1" type="body"/>
          </p:nvPr>
        </p:nvSpPr>
        <p:spPr>
          <a:xfrm>
            <a:off x="1297500" y="1972550"/>
            <a:ext cx="3798900" cy="24159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
        <p:nvSpPr>
          <p:cNvPr id="134" name="Google Shape;134;p10"/>
          <p:cNvSpPr txBox="1"/>
          <p:nvPr>
            <p:ph idx="12" type="sldNum"/>
          </p:nvPr>
        </p:nvSpPr>
        <p:spPr>
          <a:xfrm>
            <a:off x="8472458" y="46632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6" Type="http://schemas.openxmlformats.org/officeDocument/2006/relationships/theme" Target="../theme/theme1.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rt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rtl="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rtl="0">
              <a:lnSpc>
                <a:spcPct val="115000"/>
              </a:lnSpc>
              <a:spcBef>
                <a:spcPts val="160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rtl="0">
              <a:lnSpc>
                <a:spcPct val="115000"/>
              </a:lnSpc>
              <a:spcBef>
                <a:spcPts val="1600"/>
              </a:spcBef>
              <a:spcAft>
                <a:spcPts val="160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lt1"/>
                </a:solidFill>
                <a:latin typeface="Lato"/>
                <a:ea typeface="Lato"/>
                <a:cs typeface="Lato"/>
                <a:sym typeface="Lato"/>
              </a:defRPr>
            </a:lvl1pPr>
            <a:lvl2pPr lvl="1" rtl="0" algn="r">
              <a:buNone/>
              <a:defRPr sz="1000">
                <a:solidFill>
                  <a:schemeClr val="lt1"/>
                </a:solidFill>
                <a:latin typeface="Lato"/>
                <a:ea typeface="Lato"/>
                <a:cs typeface="Lato"/>
                <a:sym typeface="Lato"/>
              </a:defRPr>
            </a:lvl2pPr>
            <a:lvl3pPr lvl="2" rtl="0" algn="r">
              <a:buNone/>
              <a:defRPr sz="1000">
                <a:solidFill>
                  <a:schemeClr val="lt1"/>
                </a:solidFill>
                <a:latin typeface="Lato"/>
                <a:ea typeface="Lato"/>
                <a:cs typeface="Lato"/>
                <a:sym typeface="Lato"/>
              </a:defRPr>
            </a:lvl3pPr>
            <a:lvl4pPr lvl="3" rtl="0" algn="r">
              <a:buNone/>
              <a:defRPr sz="1000">
                <a:solidFill>
                  <a:schemeClr val="lt1"/>
                </a:solidFill>
                <a:latin typeface="Lato"/>
                <a:ea typeface="Lato"/>
                <a:cs typeface="Lato"/>
                <a:sym typeface="Lato"/>
              </a:defRPr>
            </a:lvl4pPr>
            <a:lvl5pPr lvl="4" rtl="0" algn="r">
              <a:buNone/>
              <a:defRPr sz="1000">
                <a:solidFill>
                  <a:schemeClr val="lt1"/>
                </a:solidFill>
                <a:latin typeface="Lato"/>
                <a:ea typeface="Lato"/>
                <a:cs typeface="Lato"/>
                <a:sym typeface="Lato"/>
              </a:defRPr>
            </a:lvl5pPr>
            <a:lvl6pPr lvl="5" rtl="0" algn="r">
              <a:buNone/>
              <a:defRPr sz="1000">
                <a:solidFill>
                  <a:schemeClr val="lt1"/>
                </a:solidFill>
                <a:latin typeface="Lato"/>
                <a:ea typeface="Lato"/>
                <a:cs typeface="Lato"/>
                <a:sym typeface="Lato"/>
              </a:defRPr>
            </a:lvl6pPr>
            <a:lvl7pPr lvl="6" rtl="0" algn="r">
              <a:buNone/>
              <a:defRPr sz="1000">
                <a:solidFill>
                  <a:schemeClr val="lt1"/>
                </a:solidFill>
                <a:latin typeface="Lato"/>
                <a:ea typeface="Lato"/>
                <a:cs typeface="Lato"/>
                <a:sym typeface="Lato"/>
              </a:defRPr>
            </a:lvl7pPr>
            <a:lvl8pPr lvl="7" rtl="0" algn="r">
              <a:buNone/>
              <a:defRPr sz="1000">
                <a:solidFill>
                  <a:schemeClr val="lt1"/>
                </a:solidFill>
                <a:latin typeface="Lato"/>
                <a:ea typeface="Lato"/>
                <a:cs typeface="Lato"/>
                <a:sym typeface="Lato"/>
              </a:defRPr>
            </a:lvl8pPr>
            <a:lvl9pPr lvl="8" rtl="0"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2.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14.png"/><Relationship Id="rId4" Type="http://schemas.openxmlformats.org/officeDocument/2006/relationships/image" Target="../media/image11.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9.jpg"/><Relationship Id="rId4" Type="http://schemas.openxmlformats.org/officeDocument/2006/relationships/image" Target="../media/image8.jp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16.xml"/><Relationship Id="rId3" Type="http://schemas.openxmlformats.org/officeDocument/2006/relationships/image" Target="../media/image5.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2.xml"/><Relationship Id="rId3" Type="http://schemas.openxmlformats.org/officeDocument/2006/relationships/hyperlink" Target="https://journals.plos.org/plosone/article?id=10.1371/journal.pone.0296336" TargetMode="External"/><Relationship Id="rId4" Type="http://schemas.openxmlformats.org/officeDocument/2006/relationships/hyperlink" Target="https://doi.org/10.3390/bdcc6020035" TargetMode="External"/><Relationship Id="rId5" Type="http://schemas.openxmlformats.org/officeDocument/2006/relationships/hyperlink" Target="https://doi.org/10.2478/cait-2023-0026" TargetMode="External"/><Relationship Id="rId6" Type="http://schemas.openxmlformats.org/officeDocument/2006/relationships/hyperlink" Target="https://doi.org/10.2478/cait-2023-0026" TargetMode="Externa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image" Target="../media/image4.png"/><Relationship Id="rId4" Type="http://schemas.openxmlformats.org/officeDocument/2006/relationships/hyperlink" Target="https://data.mendeley.com/datasets/nzy5528nst/2" TargetMode="External"/><Relationship Id="rId5" Type="http://schemas.openxmlformats.org/officeDocument/2006/relationships/hyperlink" Target="https://data.mendeley.com/datasets/nzy5528nst/2" TargetMode="External"/><Relationship Id="rId6" Type="http://schemas.openxmlformats.org/officeDocument/2006/relationships/hyperlink" Target="https://www.kaggle.com/datasets/zeesolver/consumer-behavior-and-shopping-habits-dataset/data?select=shopping_behavior_updated.csv"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0.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2.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1.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5.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1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7" name="Shape 227"/>
        <p:cNvGrpSpPr/>
        <p:nvPr/>
      </p:nvGrpSpPr>
      <p:grpSpPr>
        <a:xfrm>
          <a:off x="0" y="0"/>
          <a:ext cx="0" cy="0"/>
          <a:chOff x="0" y="0"/>
          <a:chExt cx="0" cy="0"/>
        </a:xfrm>
      </p:grpSpPr>
      <p:sp>
        <p:nvSpPr>
          <p:cNvPr id="228" name="Google Shape;228;p17"/>
          <p:cNvSpPr txBox="1"/>
          <p:nvPr>
            <p:ph type="title"/>
          </p:nvPr>
        </p:nvSpPr>
        <p:spPr>
          <a:xfrm>
            <a:off x="1297500" y="622350"/>
            <a:ext cx="7038900" cy="1987200"/>
          </a:xfrm>
          <a:prstGeom prst="rect">
            <a:avLst/>
          </a:prstGeom>
        </p:spPr>
        <p:txBody>
          <a:bodyPr anchorCtr="0" anchor="t" bIns="91425" lIns="91425" spcFirstLastPara="1" rIns="91425" wrap="square" tIns="91425">
            <a:noAutofit/>
          </a:bodyPr>
          <a:lstStyle/>
          <a:p>
            <a:pPr indent="0" lvl="0" marL="0" rtl="0" algn="ctr">
              <a:lnSpc>
                <a:spcPct val="115000"/>
              </a:lnSpc>
              <a:spcBef>
                <a:spcPts val="2000"/>
              </a:spcBef>
              <a:spcAft>
                <a:spcPts val="0"/>
              </a:spcAft>
              <a:buNone/>
            </a:pPr>
            <a:r>
              <a:rPr b="1" lang="en-GB" sz="2700">
                <a:latin typeface="Cambria Math"/>
                <a:ea typeface="Cambria Math"/>
                <a:cs typeface="Cambria Math"/>
                <a:sym typeface="Cambria Math"/>
              </a:rPr>
              <a:t>The Consumer Behavior and Shopping Habits: A Deep Dive into Customer Choices</a:t>
            </a:r>
            <a:endParaRPr b="1" sz="2700">
              <a:latin typeface="Cambria Math"/>
              <a:ea typeface="Cambria Math"/>
              <a:cs typeface="Cambria Math"/>
              <a:sym typeface="Cambria Math"/>
            </a:endParaRPr>
          </a:p>
          <a:p>
            <a:pPr indent="0" lvl="0" marL="0" rtl="0" algn="ctr">
              <a:lnSpc>
                <a:spcPct val="115000"/>
              </a:lnSpc>
              <a:spcBef>
                <a:spcPts val="2000"/>
              </a:spcBef>
              <a:spcAft>
                <a:spcPts val="600"/>
              </a:spcAft>
              <a:buNone/>
            </a:pPr>
            <a:r>
              <a:rPr b="1" lang="en-GB" sz="1800">
                <a:latin typeface="Times New Roman"/>
                <a:ea typeface="Times New Roman"/>
                <a:cs typeface="Times New Roman"/>
                <a:sym typeface="Times New Roman"/>
              </a:rPr>
              <a:t>Related Paper Study Presentation</a:t>
            </a:r>
            <a:endParaRPr b="1" sz="1800">
              <a:latin typeface="Times New Roman"/>
              <a:ea typeface="Times New Roman"/>
              <a:cs typeface="Times New Roman"/>
              <a:sym typeface="Times New Roman"/>
            </a:endParaRPr>
          </a:p>
        </p:txBody>
      </p:sp>
      <p:sp>
        <p:nvSpPr>
          <p:cNvPr id="229" name="Google Shape;229;p17"/>
          <p:cNvSpPr txBox="1"/>
          <p:nvPr/>
        </p:nvSpPr>
        <p:spPr>
          <a:xfrm>
            <a:off x="2213475" y="2635175"/>
            <a:ext cx="4844700" cy="1684200"/>
          </a:xfrm>
          <a:prstGeom prst="rect">
            <a:avLst/>
          </a:prstGeom>
          <a:noFill/>
          <a:ln cap="flat" cmpd="sng" w="9525">
            <a:solidFill>
              <a:srgbClr val="00FFFF"/>
            </a:solidFill>
            <a:prstDash val="solid"/>
            <a:round/>
            <a:headEnd len="sm" w="sm" type="none"/>
            <a:tailEnd len="sm" w="sm" type="none"/>
          </a:ln>
        </p:spPr>
        <p:txBody>
          <a:bodyPr anchorCtr="0" anchor="t" bIns="91425" lIns="91425" spcFirstLastPara="1" rIns="91425" wrap="square" tIns="91425">
            <a:noAutofit/>
          </a:bodyPr>
          <a:lstStyle/>
          <a:p>
            <a:pPr indent="0" lvl="0" marL="0" rtl="0" algn="ctr">
              <a:spcBef>
                <a:spcPts val="0"/>
              </a:spcBef>
              <a:spcAft>
                <a:spcPts val="0"/>
              </a:spcAft>
              <a:buNone/>
            </a:pPr>
            <a:r>
              <a:rPr b="1" lang="en-GB" sz="2000">
                <a:solidFill>
                  <a:srgbClr val="FFE599"/>
                </a:solidFill>
                <a:latin typeface="Georgia"/>
                <a:ea typeface="Georgia"/>
                <a:cs typeface="Georgia"/>
                <a:sym typeface="Georgia"/>
              </a:rPr>
              <a:t>Code Crushers - Group 05</a:t>
            </a:r>
            <a:endParaRPr b="1" sz="2000">
              <a:solidFill>
                <a:srgbClr val="FFE599"/>
              </a:solidFill>
              <a:latin typeface="Georgia"/>
              <a:ea typeface="Georgia"/>
              <a:cs typeface="Georgia"/>
              <a:sym typeface="Georgia"/>
            </a:endParaRPr>
          </a:p>
          <a:p>
            <a:pPr indent="0" lvl="0" marL="0" rtl="0" algn="ctr">
              <a:spcBef>
                <a:spcPts val="0"/>
              </a:spcBef>
              <a:spcAft>
                <a:spcPts val="0"/>
              </a:spcAft>
              <a:buNone/>
            </a:pPr>
            <a:r>
              <a:t/>
            </a:r>
            <a:endParaRPr b="1" sz="2000">
              <a:solidFill>
                <a:srgbClr val="FFE599"/>
              </a:solidFill>
              <a:latin typeface="Georgia"/>
              <a:ea typeface="Georgia"/>
              <a:cs typeface="Georgia"/>
              <a:sym typeface="Georgia"/>
            </a:endParaRPr>
          </a:p>
          <a:p>
            <a:pPr indent="-323850" lvl="0" marL="1371600" rtl="0" algn="just">
              <a:lnSpc>
                <a:spcPct val="150000"/>
              </a:lnSpc>
              <a:spcBef>
                <a:spcPts val="0"/>
              </a:spcBef>
              <a:spcAft>
                <a:spcPts val="0"/>
              </a:spcAft>
              <a:buClr>
                <a:schemeClr val="lt1"/>
              </a:buClr>
              <a:buSzPts val="1500"/>
              <a:buFont typeface="Georgia"/>
              <a:buChar char="❏"/>
            </a:pPr>
            <a:r>
              <a:rPr b="1" lang="en-GB" sz="1500">
                <a:solidFill>
                  <a:schemeClr val="lt1"/>
                </a:solidFill>
                <a:latin typeface="Georgia"/>
                <a:ea typeface="Georgia"/>
                <a:cs typeface="Georgia"/>
                <a:sym typeface="Georgia"/>
              </a:rPr>
              <a:t>Md. Baker</a:t>
            </a:r>
            <a:endParaRPr b="1" sz="1500">
              <a:solidFill>
                <a:schemeClr val="lt1"/>
              </a:solidFill>
              <a:latin typeface="Georgia"/>
              <a:ea typeface="Georgia"/>
              <a:cs typeface="Georgia"/>
              <a:sym typeface="Georgia"/>
            </a:endParaRPr>
          </a:p>
          <a:p>
            <a:pPr indent="-323850" lvl="0" marL="1371600" rtl="0" algn="just">
              <a:lnSpc>
                <a:spcPct val="150000"/>
              </a:lnSpc>
              <a:spcBef>
                <a:spcPts val="0"/>
              </a:spcBef>
              <a:spcAft>
                <a:spcPts val="0"/>
              </a:spcAft>
              <a:buClr>
                <a:schemeClr val="lt1"/>
              </a:buClr>
              <a:buSzPts val="1500"/>
              <a:buFont typeface="Georgia"/>
              <a:buChar char="❏"/>
            </a:pPr>
            <a:r>
              <a:rPr b="1" lang="en-GB" sz="1500">
                <a:solidFill>
                  <a:schemeClr val="lt1"/>
                </a:solidFill>
                <a:latin typeface="Georgia"/>
                <a:ea typeface="Georgia"/>
                <a:cs typeface="Georgia"/>
                <a:sym typeface="Georgia"/>
              </a:rPr>
              <a:t>Fatema Akter Rimi</a:t>
            </a:r>
            <a:endParaRPr b="1" sz="1500">
              <a:solidFill>
                <a:schemeClr val="lt1"/>
              </a:solidFill>
              <a:latin typeface="Georgia"/>
              <a:ea typeface="Georgia"/>
              <a:cs typeface="Georgia"/>
              <a:sym typeface="Georgia"/>
            </a:endParaRPr>
          </a:p>
          <a:p>
            <a:pPr indent="-323850" lvl="0" marL="1371600" rtl="0" algn="just">
              <a:lnSpc>
                <a:spcPct val="115000"/>
              </a:lnSpc>
              <a:spcBef>
                <a:spcPts val="0"/>
              </a:spcBef>
              <a:spcAft>
                <a:spcPts val="0"/>
              </a:spcAft>
              <a:buClr>
                <a:schemeClr val="lt1"/>
              </a:buClr>
              <a:buSzPts val="1500"/>
              <a:buFont typeface="Georgia"/>
              <a:buChar char="❏"/>
            </a:pPr>
            <a:r>
              <a:rPr b="1" lang="en-GB" sz="1500">
                <a:solidFill>
                  <a:schemeClr val="lt1"/>
                </a:solidFill>
                <a:latin typeface="Georgia"/>
                <a:ea typeface="Georgia"/>
                <a:cs typeface="Georgia"/>
                <a:sym typeface="Georgia"/>
              </a:rPr>
              <a:t>Syed Niamul Kazbe Rayian</a:t>
            </a:r>
            <a:endParaRPr sz="1500">
              <a:solidFill>
                <a:schemeClr val="lt1"/>
              </a:solidFill>
              <a:highlight>
                <a:srgbClr val="3E4042"/>
              </a:highlight>
              <a:latin typeface="Georgia"/>
              <a:ea typeface="Georgia"/>
              <a:cs typeface="Georgia"/>
              <a:sym typeface="Georgia"/>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6" name="Shape 286"/>
        <p:cNvGrpSpPr/>
        <p:nvPr/>
      </p:nvGrpSpPr>
      <p:grpSpPr>
        <a:xfrm>
          <a:off x="0" y="0"/>
          <a:ext cx="0" cy="0"/>
          <a:chOff x="0" y="0"/>
          <a:chExt cx="0" cy="0"/>
        </a:xfrm>
      </p:grpSpPr>
      <p:sp>
        <p:nvSpPr>
          <p:cNvPr id="287" name="Google Shape;287;p26"/>
          <p:cNvSpPr txBox="1"/>
          <p:nvPr/>
        </p:nvSpPr>
        <p:spPr>
          <a:xfrm>
            <a:off x="326050" y="2243725"/>
            <a:ext cx="4282500" cy="37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700">
                <a:solidFill>
                  <a:srgbClr val="FFD966"/>
                </a:solidFill>
                <a:latin typeface="Lato Black"/>
                <a:ea typeface="Lato Black"/>
                <a:cs typeface="Lato Black"/>
                <a:sym typeface="Lato Black"/>
              </a:rPr>
              <a:t>Flowchart: Our Paper </a:t>
            </a:r>
            <a:endParaRPr sz="3000">
              <a:solidFill>
                <a:srgbClr val="FFD966"/>
              </a:solidFill>
              <a:latin typeface="Lato Black"/>
              <a:ea typeface="Lato Black"/>
              <a:cs typeface="Lato Black"/>
              <a:sym typeface="Lato Black"/>
            </a:endParaRPr>
          </a:p>
        </p:txBody>
      </p:sp>
      <p:pic>
        <p:nvPicPr>
          <p:cNvPr id="288" name="Google Shape;288;p26"/>
          <p:cNvPicPr preferRelativeResize="0"/>
          <p:nvPr/>
        </p:nvPicPr>
        <p:blipFill>
          <a:blip r:embed="rId3">
            <a:alphaModFix/>
          </a:blip>
          <a:stretch>
            <a:fillRect/>
          </a:stretch>
        </p:blipFill>
        <p:spPr>
          <a:xfrm>
            <a:off x="4456150" y="152400"/>
            <a:ext cx="4162049" cy="4838701"/>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2" name="Shape 292"/>
        <p:cNvGrpSpPr/>
        <p:nvPr/>
      </p:nvGrpSpPr>
      <p:grpSpPr>
        <a:xfrm>
          <a:off x="0" y="0"/>
          <a:ext cx="0" cy="0"/>
          <a:chOff x="0" y="0"/>
          <a:chExt cx="0" cy="0"/>
        </a:xfrm>
      </p:grpSpPr>
      <p:graphicFrame>
        <p:nvGraphicFramePr>
          <p:cNvPr id="293" name="Google Shape;293;p27"/>
          <p:cNvGraphicFramePr/>
          <p:nvPr/>
        </p:nvGraphicFramePr>
        <p:xfrm>
          <a:off x="402250" y="1327475"/>
          <a:ext cx="3000000" cy="3000000"/>
        </p:xfrm>
        <a:graphic>
          <a:graphicData uri="http://schemas.openxmlformats.org/drawingml/2006/table">
            <a:tbl>
              <a:tblPr>
                <a:noFill/>
                <a:tableStyleId>{67CB6D92-D5DB-4A39-87FB-C244BB19580C}</a:tableStyleId>
              </a:tblPr>
              <a:tblGrid>
                <a:gridCol w="3040875"/>
                <a:gridCol w="2792000"/>
                <a:gridCol w="2774850"/>
              </a:tblGrid>
              <a:tr h="601350">
                <a:tc>
                  <a:txBody>
                    <a:bodyPr/>
                    <a:lstStyle/>
                    <a:p>
                      <a:pPr indent="0" lvl="0" marL="0" rtl="0" algn="ctr">
                        <a:spcBef>
                          <a:spcPts val="0"/>
                        </a:spcBef>
                        <a:spcAft>
                          <a:spcPts val="0"/>
                        </a:spcAft>
                        <a:buNone/>
                      </a:pPr>
                      <a:r>
                        <a:rPr b="1" lang="en-GB" sz="1900">
                          <a:solidFill>
                            <a:schemeClr val="lt1"/>
                          </a:solidFill>
                          <a:latin typeface="Times New Roman"/>
                          <a:ea typeface="Times New Roman"/>
                          <a:cs typeface="Times New Roman"/>
                          <a:sym typeface="Times New Roman"/>
                        </a:rPr>
                        <a:t>Paper 01</a:t>
                      </a:r>
                      <a:endParaRPr b="1" sz="1900">
                        <a:solidFill>
                          <a:schemeClr val="lt1"/>
                        </a:solidFill>
                        <a:latin typeface="Times New Roman"/>
                        <a:ea typeface="Times New Roman"/>
                        <a:cs typeface="Times New Roman"/>
                        <a:sym typeface="Times New Roman"/>
                      </a:endParaRPr>
                    </a:p>
                  </a:txBody>
                  <a:tcPr marT="91425" marB="91425" marR="91425" marL="91425" anchor="ctr">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c>
                  <a:txBody>
                    <a:bodyPr/>
                    <a:lstStyle/>
                    <a:p>
                      <a:pPr indent="0" lvl="0" marL="0" rtl="0" algn="ctr">
                        <a:spcBef>
                          <a:spcPts val="0"/>
                        </a:spcBef>
                        <a:spcAft>
                          <a:spcPts val="0"/>
                        </a:spcAft>
                        <a:buNone/>
                      </a:pPr>
                      <a:r>
                        <a:rPr b="1" lang="en-GB" sz="1900">
                          <a:solidFill>
                            <a:schemeClr val="lt1"/>
                          </a:solidFill>
                          <a:latin typeface="Times New Roman"/>
                          <a:ea typeface="Times New Roman"/>
                          <a:cs typeface="Times New Roman"/>
                          <a:sym typeface="Times New Roman"/>
                        </a:rPr>
                        <a:t>Paper 02</a:t>
                      </a:r>
                      <a:endParaRPr b="1" sz="1900">
                        <a:solidFill>
                          <a:schemeClr val="lt1"/>
                        </a:solidFill>
                        <a:latin typeface="Times New Roman"/>
                        <a:ea typeface="Times New Roman"/>
                        <a:cs typeface="Times New Roman"/>
                        <a:sym typeface="Times New Roman"/>
                      </a:endParaRPr>
                    </a:p>
                  </a:txBody>
                  <a:tcPr marT="91425" marB="91425" marR="91425" marL="91425" anchor="ctr">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c>
                  <a:txBody>
                    <a:bodyPr/>
                    <a:lstStyle/>
                    <a:p>
                      <a:pPr indent="0" lvl="0" marL="0" rtl="0" algn="ctr">
                        <a:spcBef>
                          <a:spcPts val="0"/>
                        </a:spcBef>
                        <a:spcAft>
                          <a:spcPts val="0"/>
                        </a:spcAft>
                        <a:buNone/>
                      </a:pPr>
                      <a:r>
                        <a:rPr b="1" lang="en-GB" sz="1900">
                          <a:solidFill>
                            <a:schemeClr val="lt1"/>
                          </a:solidFill>
                          <a:latin typeface="Times New Roman"/>
                          <a:ea typeface="Times New Roman"/>
                          <a:cs typeface="Times New Roman"/>
                          <a:sym typeface="Times New Roman"/>
                        </a:rPr>
                        <a:t>Paper 03</a:t>
                      </a:r>
                      <a:endParaRPr b="1" sz="1900">
                        <a:solidFill>
                          <a:schemeClr val="lt1"/>
                        </a:solidFill>
                        <a:latin typeface="Times New Roman"/>
                        <a:ea typeface="Times New Roman"/>
                        <a:cs typeface="Times New Roman"/>
                        <a:sym typeface="Times New Roman"/>
                      </a:endParaRPr>
                    </a:p>
                  </a:txBody>
                  <a:tcPr marT="91425" marB="91425" marR="91425" marL="91425" anchor="ctr">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r>
              <a:tr h="2672625">
                <a:tc>
                  <a:txBody>
                    <a:bodyPr/>
                    <a:lstStyle/>
                    <a:p>
                      <a:pPr indent="-311150" lvl="0" marL="457200" rtl="0" algn="just">
                        <a:spcBef>
                          <a:spcPts val="0"/>
                        </a:spcBef>
                        <a:spcAft>
                          <a:spcPts val="0"/>
                        </a:spcAft>
                        <a:buClr>
                          <a:schemeClr val="lt1"/>
                        </a:buClr>
                        <a:buSzPts val="1300"/>
                        <a:buFont typeface="Times New Roman"/>
                        <a:buAutoNum type="arabicPeriod"/>
                      </a:pPr>
                      <a:r>
                        <a:rPr lang="en-GB" sz="1300">
                          <a:solidFill>
                            <a:schemeClr val="lt1"/>
                          </a:solidFill>
                          <a:latin typeface="Times New Roman"/>
                          <a:ea typeface="Times New Roman"/>
                          <a:cs typeface="Times New Roman"/>
                          <a:sym typeface="Times New Roman"/>
                        </a:rPr>
                        <a:t>K-nearest neighbour (KNN)</a:t>
                      </a:r>
                      <a:endParaRPr sz="1300">
                        <a:solidFill>
                          <a:schemeClr val="lt1"/>
                        </a:solidFill>
                        <a:latin typeface="Times New Roman"/>
                        <a:ea typeface="Times New Roman"/>
                        <a:cs typeface="Times New Roman"/>
                        <a:sym typeface="Times New Roman"/>
                      </a:endParaRPr>
                    </a:p>
                    <a:p>
                      <a:pPr indent="-311150" lvl="0" marL="457200" rtl="0" algn="just">
                        <a:spcBef>
                          <a:spcPts val="0"/>
                        </a:spcBef>
                        <a:spcAft>
                          <a:spcPts val="0"/>
                        </a:spcAft>
                        <a:buClr>
                          <a:schemeClr val="lt1"/>
                        </a:buClr>
                        <a:buSzPts val="1300"/>
                        <a:buFont typeface="Times New Roman"/>
                        <a:buAutoNum type="arabicPeriod"/>
                      </a:pPr>
                      <a:r>
                        <a:rPr lang="en-GB" sz="1300">
                          <a:solidFill>
                            <a:schemeClr val="lt1"/>
                          </a:solidFill>
                          <a:latin typeface="Times New Roman"/>
                          <a:ea typeface="Times New Roman"/>
                          <a:cs typeface="Times New Roman"/>
                          <a:sym typeface="Times New Roman"/>
                        </a:rPr>
                        <a:t>Decision Tree</a:t>
                      </a:r>
                      <a:endParaRPr sz="1300">
                        <a:solidFill>
                          <a:schemeClr val="lt1"/>
                        </a:solidFill>
                        <a:latin typeface="Times New Roman"/>
                        <a:ea typeface="Times New Roman"/>
                        <a:cs typeface="Times New Roman"/>
                        <a:sym typeface="Times New Roman"/>
                      </a:endParaRPr>
                    </a:p>
                    <a:p>
                      <a:pPr indent="-311150" lvl="0" marL="457200" rtl="0" algn="just">
                        <a:spcBef>
                          <a:spcPts val="0"/>
                        </a:spcBef>
                        <a:spcAft>
                          <a:spcPts val="0"/>
                        </a:spcAft>
                        <a:buClr>
                          <a:schemeClr val="lt1"/>
                        </a:buClr>
                        <a:buSzPts val="1300"/>
                        <a:buFont typeface="Times New Roman"/>
                        <a:buAutoNum type="arabicPeriod"/>
                      </a:pPr>
                      <a:r>
                        <a:rPr lang="en-GB" sz="1300">
                          <a:solidFill>
                            <a:schemeClr val="lt1"/>
                          </a:solidFill>
                          <a:latin typeface="Times New Roman"/>
                          <a:ea typeface="Times New Roman"/>
                          <a:cs typeface="Times New Roman"/>
                          <a:sym typeface="Times New Roman"/>
                        </a:rPr>
                        <a:t>Random Forest</a:t>
                      </a:r>
                      <a:endParaRPr sz="1300">
                        <a:solidFill>
                          <a:schemeClr val="lt1"/>
                        </a:solidFill>
                        <a:latin typeface="Times New Roman"/>
                        <a:ea typeface="Times New Roman"/>
                        <a:cs typeface="Times New Roman"/>
                        <a:sym typeface="Times New Roman"/>
                      </a:endParaRPr>
                    </a:p>
                    <a:p>
                      <a:pPr indent="-311150" lvl="0" marL="457200" rtl="0" algn="just">
                        <a:spcBef>
                          <a:spcPts val="0"/>
                        </a:spcBef>
                        <a:spcAft>
                          <a:spcPts val="0"/>
                        </a:spcAft>
                        <a:buClr>
                          <a:schemeClr val="lt1"/>
                        </a:buClr>
                        <a:buSzPts val="1300"/>
                        <a:buFont typeface="Times New Roman"/>
                        <a:buAutoNum type="arabicPeriod"/>
                      </a:pPr>
                      <a:r>
                        <a:rPr lang="en-GB" sz="1300">
                          <a:solidFill>
                            <a:schemeClr val="lt1"/>
                          </a:solidFill>
                          <a:latin typeface="Times New Roman"/>
                          <a:ea typeface="Times New Roman"/>
                          <a:cs typeface="Times New Roman"/>
                          <a:sym typeface="Times New Roman"/>
                        </a:rPr>
                        <a:t>Logistic Regression</a:t>
                      </a:r>
                      <a:endParaRPr sz="1300">
                        <a:solidFill>
                          <a:schemeClr val="lt1"/>
                        </a:solidFill>
                        <a:latin typeface="Times New Roman"/>
                        <a:ea typeface="Times New Roman"/>
                        <a:cs typeface="Times New Roman"/>
                        <a:sym typeface="Times New Roman"/>
                      </a:endParaRPr>
                    </a:p>
                    <a:p>
                      <a:pPr indent="-311150" lvl="0" marL="457200" rtl="0" algn="just">
                        <a:spcBef>
                          <a:spcPts val="0"/>
                        </a:spcBef>
                        <a:spcAft>
                          <a:spcPts val="0"/>
                        </a:spcAft>
                        <a:buClr>
                          <a:schemeClr val="lt1"/>
                        </a:buClr>
                        <a:buSzPts val="1300"/>
                        <a:buFont typeface="Times New Roman"/>
                        <a:buAutoNum type="arabicPeriod"/>
                      </a:pPr>
                      <a:r>
                        <a:rPr lang="en-GB" sz="1300">
                          <a:solidFill>
                            <a:schemeClr val="lt1"/>
                          </a:solidFill>
                          <a:latin typeface="Times New Roman"/>
                          <a:ea typeface="Times New Roman"/>
                          <a:cs typeface="Times New Roman"/>
                          <a:sym typeface="Times New Roman"/>
                        </a:rPr>
                        <a:t>Naive Bayes</a:t>
                      </a:r>
                      <a:endParaRPr sz="1300">
                        <a:solidFill>
                          <a:schemeClr val="lt1"/>
                        </a:solidFill>
                        <a:latin typeface="Times New Roman"/>
                        <a:ea typeface="Times New Roman"/>
                        <a:cs typeface="Times New Roman"/>
                        <a:sym typeface="Times New Roman"/>
                      </a:endParaRPr>
                    </a:p>
                    <a:p>
                      <a:pPr indent="-311150" lvl="0" marL="457200" rtl="0" algn="just">
                        <a:spcBef>
                          <a:spcPts val="0"/>
                        </a:spcBef>
                        <a:spcAft>
                          <a:spcPts val="0"/>
                        </a:spcAft>
                        <a:buClr>
                          <a:schemeClr val="lt1"/>
                        </a:buClr>
                        <a:buSzPts val="1300"/>
                        <a:buFont typeface="Times New Roman"/>
                        <a:buAutoNum type="arabicPeriod"/>
                      </a:pPr>
                      <a:r>
                        <a:rPr lang="en-GB" sz="1300">
                          <a:solidFill>
                            <a:schemeClr val="lt1"/>
                          </a:solidFill>
                          <a:latin typeface="Times New Roman"/>
                          <a:ea typeface="Times New Roman"/>
                          <a:cs typeface="Times New Roman"/>
                          <a:sym typeface="Times New Roman"/>
                        </a:rPr>
                        <a:t>Support Vector Machine</a:t>
                      </a:r>
                      <a:endParaRPr sz="1300">
                        <a:solidFill>
                          <a:schemeClr val="lt1"/>
                        </a:solidFill>
                        <a:latin typeface="Times New Roman"/>
                        <a:ea typeface="Times New Roman"/>
                        <a:cs typeface="Times New Roman"/>
                        <a:sym typeface="Times New Roman"/>
                      </a:endParaRPr>
                    </a:p>
                    <a:p>
                      <a:pPr indent="-311150" lvl="0" marL="457200" rtl="0" algn="just">
                        <a:spcBef>
                          <a:spcPts val="0"/>
                        </a:spcBef>
                        <a:spcAft>
                          <a:spcPts val="0"/>
                        </a:spcAft>
                        <a:buClr>
                          <a:schemeClr val="lt1"/>
                        </a:buClr>
                        <a:buSzPts val="1300"/>
                        <a:buFont typeface="Times New Roman"/>
                        <a:buAutoNum type="arabicPeriod"/>
                      </a:pPr>
                      <a:r>
                        <a:rPr lang="en-GB" sz="1300">
                          <a:solidFill>
                            <a:schemeClr val="lt1"/>
                          </a:solidFill>
                          <a:latin typeface="Times New Roman"/>
                          <a:ea typeface="Times New Roman"/>
                          <a:cs typeface="Times New Roman"/>
                          <a:sym typeface="Times New Roman"/>
                        </a:rPr>
                        <a:t>AdaBoost</a:t>
                      </a:r>
                      <a:endParaRPr sz="1300">
                        <a:solidFill>
                          <a:schemeClr val="lt1"/>
                        </a:solidFill>
                        <a:latin typeface="Times New Roman"/>
                        <a:ea typeface="Times New Roman"/>
                        <a:cs typeface="Times New Roman"/>
                        <a:sym typeface="Times New Roman"/>
                      </a:endParaRPr>
                    </a:p>
                    <a:p>
                      <a:pPr indent="-311150" lvl="0" marL="457200" rtl="0" algn="just">
                        <a:spcBef>
                          <a:spcPts val="0"/>
                        </a:spcBef>
                        <a:spcAft>
                          <a:spcPts val="0"/>
                        </a:spcAft>
                        <a:buClr>
                          <a:schemeClr val="lt1"/>
                        </a:buClr>
                        <a:buSzPts val="1300"/>
                        <a:buFont typeface="Times New Roman"/>
                        <a:buAutoNum type="arabicPeriod"/>
                      </a:pPr>
                      <a:r>
                        <a:rPr lang="en-GB" sz="1300">
                          <a:solidFill>
                            <a:schemeClr val="lt1"/>
                          </a:solidFill>
                          <a:latin typeface="Times New Roman"/>
                          <a:ea typeface="Times New Roman"/>
                          <a:cs typeface="Times New Roman"/>
                          <a:sym typeface="Times New Roman"/>
                        </a:rPr>
                        <a:t>Gradient Boosting</a:t>
                      </a:r>
                      <a:endParaRPr>
                        <a:solidFill>
                          <a:schemeClr val="lt1"/>
                        </a:solidFill>
                        <a:latin typeface="Times New Roman"/>
                        <a:ea typeface="Times New Roman"/>
                        <a:cs typeface="Times New Roman"/>
                        <a:sym typeface="Times New Roman"/>
                      </a:endParaRPr>
                    </a:p>
                  </a:txBody>
                  <a:tcPr marT="91425" marB="91425" marR="91425" marL="91425">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c>
                  <a:txBody>
                    <a:bodyPr/>
                    <a:lstStyle/>
                    <a:p>
                      <a:pPr indent="-311150" lvl="0" marL="457200" marR="0" rtl="0" algn="just">
                        <a:lnSpc>
                          <a:spcPct val="100000"/>
                        </a:lnSpc>
                        <a:spcBef>
                          <a:spcPts val="0"/>
                        </a:spcBef>
                        <a:spcAft>
                          <a:spcPts val="0"/>
                        </a:spcAft>
                        <a:buClr>
                          <a:schemeClr val="lt1"/>
                        </a:buClr>
                        <a:buSzPts val="1300"/>
                        <a:buFont typeface="Times New Roman"/>
                        <a:buAutoNum type="arabicPeriod"/>
                      </a:pPr>
                      <a:r>
                        <a:rPr lang="en-GB" sz="1300">
                          <a:solidFill>
                            <a:schemeClr val="lt1"/>
                          </a:solidFill>
                          <a:latin typeface="Times New Roman"/>
                          <a:ea typeface="Times New Roman"/>
                          <a:cs typeface="Times New Roman"/>
                          <a:sym typeface="Times New Roman"/>
                        </a:rPr>
                        <a:t>Structural Equation Modelling (SEM)</a:t>
                      </a:r>
                      <a:endParaRPr sz="1300">
                        <a:solidFill>
                          <a:schemeClr val="lt1"/>
                        </a:solidFill>
                        <a:latin typeface="Times New Roman"/>
                        <a:ea typeface="Times New Roman"/>
                        <a:cs typeface="Times New Roman"/>
                        <a:sym typeface="Times New Roman"/>
                      </a:endParaRPr>
                    </a:p>
                    <a:p>
                      <a:pPr indent="-311150" lvl="0" marL="457200" marR="0" rtl="0" algn="just">
                        <a:lnSpc>
                          <a:spcPct val="100000"/>
                        </a:lnSpc>
                        <a:spcBef>
                          <a:spcPts val="0"/>
                        </a:spcBef>
                        <a:spcAft>
                          <a:spcPts val="0"/>
                        </a:spcAft>
                        <a:buClr>
                          <a:schemeClr val="lt1"/>
                        </a:buClr>
                        <a:buSzPts val="1300"/>
                        <a:buFont typeface="Times New Roman"/>
                        <a:buAutoNum type="arabicPeriod"/>
                      </a:pPr>
                      <a:r>
                        <a:rPr lang="en-GB" sz="1300">
                          <a:solidFill>
                            <a:schemeClr val="lt1"/>
                          </a:solidFill>
                          <a:latin typeface="Times New Roman"/>
                          <a:ea typeface="Times New Roman"/>
                          <a:cs typeface="Times New Roman"/>
                          <a:sym typeface="Times New Roman"/>
                        </a:rPr>
                        <a:t>Hierarchical cluster analysis (HCA)</a:t>
                      </a:r>
                      <a:endParaRPr sz="1300">
                        <a:solidFill>
                          <a:schemeClr val="lt1"/>
                        </a:solidFill>
                        <a:latin typeface="Times New Roman"/>
                        <a:ea typeface="Times New Roman"/>
                        <a:cs typeface="Times New Roman"/>
                        <a:sym typeface="Times New Roman"/>
                      </a:endParaRPr>
                    </a:p>
                    <a:p>
                      <a:pPr indent="-298450" lvl="0" marL="457200" marR="0" rtl="0" algn="just">
                        <a:lnSpc>
                          <a:spcPct val="100000"/>
                        </a:lnSpc>
                        <a:spcBef>
                          <a:spcPts val="0"/>
                        </a:spcBef>
                        <a:spcAft>
                          <a:spcPts val="0"/>
                        </a:spcAft>
                        <a:buClr>
                          <a:schemeClr val="lt1"/>
                        </a:buClr>
                        <a:buSzPts val="1100"/>
                        <a:buFont typeface="Times New Roman"/>
                        <a:buAutoNum type="arabicPeriod"/>
                      </a:pPr>
                      <a:r>
                        <a:rPr lang="en-GB" sz="1300">
                          <a:solidFill>
                            <a:schemeClr val="lt1"/>
                          </a:solidFill>
                          <a:latin typeface="Times New Roman"/>
                          <a:ea typeface="Times New Roman"/>
                          <a:cs typeface="Times New Roman"/>
                          <a:sym typeface="Times New Roman"/>
                        </a:rPr>
                        <a:t>K-means algorithm</a:t>
                      </a:r>
                      <a:r>
                        <a:rPr lang="en-GB" sz="1100">
                          <a:solidFill>
                            <a:schemeClr val="lt1"/>
                          </a:solidFill>
                          <a:latin typeface="Times New Roman"/>
                          <a:ea typeface="Times New Roman"/>
                          <a:cs typeface="Times New Roman"/>
                          <a:sym typeface="Times New Roman"/>
                        </a:rPr>
                        <a:t>s</a:t>
                      </a:r>
                      <a:endParaRPr sz="1100">
                        <a:solidFill>
                          <a:schemeClr val="lt1"/>
                        </a:solidFill>
                        <a:latin typeface="Times New Roman"/>
                        <a:ea typeface="Times New Roman"/>
                        <a:cs typeface="Times New Roman"/>
                        <a:sym typeface="Times New Roman"/>
                      </a:endParaRPr>
                    </a:p>
                    <a:p>
                      <a:pPr indent="0" lvl="0" marL="0" rtl="0" algn="just">
                        <a:spcBef>
                          <a:spcPts val="1350"/>
                        </a:spcBef>
                        <a:spcAft>
                          <a:spcPts val="1350"/>
                        </a:spcAft>
                        <a:buNone/>
                      </a:pPr>
                      <a:r>
                        <a:t/>
                      </a:r>
                      <a:endParaRPr sz="1100">
                        <a:solidFill>
                          <a:schemeClr val="lt1"/>
                        </a:solidFill>
                        <a:latin typeface="Times New Roman"/>
                        <a:ea typeface="Times New Roman"/>
                        <a:cs typeface="Times New Roman"/>
                        <a:sym typeface="Times New Roman"/>
                      </a:endParaRPr>
                    </a:p>
                  </a:txBody>
                  <a:tcPr marT="91425" marB="91425" marR="91425" marL="91425">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c>
                  <a:txBody>
                    <a:bodyPr/>
                    <a:lstStyle/>
                    <a:p>
                      <a:pPr indent="-311150" lvl="0" marL="457200" rtl="0" algn="just">
                        <a:spcBef>
                          <a:spcPts val="0"/>
                        </a:spcBef>
                        <a:spcAft>
                          <a:spcPts val="0"/>
                        </a:spcAft>
                        <a:buClr>
                          <a:schemeClr val="lt1"/>
                        </a:buClr>
                        <a:buSzPts val="1300"/>
                        <a:buFont typeface="Times New Roman"/>
                        <a:buAutoNum type="arabicPeriod"/>
                      </a:pPr>
                      <a:r>
                        <a:rPr lang="en-GB" sz="1300">
                          <a:solidFill>
                            <a:schemeClr val="lt1"/>
                          </a:solidFill>
                          <a:latin typeface="Times New Roman"/>
                          <a:ea typeface="Times New Roman"/>
                          <a:cs typeface="Times New Roman"/>
                          <a:sym typeface="Times New Roman"/>
                        </a:rPr>
                        <a:t>Decision Tree</a:t>
                      </a:r>
                      <a:endParaRPr sz="1300">
                        <a:solidFill>
                          <a:schemeClr val="lt1"/>
                        </a:solidFill>
                        <a:latin typeface="Times New Roman"/>
                        <a:ea typeface="Times New Roman"/>
                        <a:cs typeface="Times New Roman"/>
                        <a:sym typeface="Times New Roman"/>
                      </a:endParaRPr>
                    </a:p>
                    <a:p>
                      <a:pPr indent="-311150" lvl="0" marL="457200" rtl="0" algn="just">
                        <a:spcBef>
                          <a:spcPts val="0"/>
                        </a:spcBef>
                        <a:spcAft>
                          <a:spcPts val="0"/>
                        </a:spcAft>
                        <a:buClr>
                          <a:schemeClr val="lt1"/>
                        </a:buClr>
                        <a:buSzPts val="1300"/>
                        <a:buFont typeface="Times New Roman"/>
                        <a:buAutoNum type="arabicPeriod"/>
                      </a:pPr>
                      <a:r>
                        <a:rPr lang="en-GB" sz="1300">
                          <a:solidFill>
                            <a:schemeClr val="lt1"/>
                          </a:solidFill>
                          <a:latin typeface="Times New Roman"/>
                          <a:ea typeface="Times New Roman"/>
                          <a:cs typeface="Times New Roman"/>
                          <a:sym typeface="Times New Roman"/>
                        </a:rPr>
                        <a:t>Random Forest</a:t>
                      </a:r>
                      <a:endParaRPr b="1" sz="1100">
                        <a:solidFill>
                          <a:schemeClr val="lt1"/>
                        </a:solidFill>
                        <a:latin typeface="Times New Roman"/>
                        <a:ea typeface="Times New Roman"/>
                        <a:cs typeface="Times New Roman"/>
                        <a:sym typeface="Times New Roman"/>
                      </a:endParaRPr>
                    </a:p>
                  </a:txBody>
                  <a:tcPr marT="91425" marB="91425" marR="91425" marL="91425">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r>
            </a:tbl>
          </a:graphicData>
        </a:graphic>
      </p:graphicFrame>
      <p:sp>
        <p:nvSpPr>
          <p:cNvPr id="294" name="Google Shape;294;p27"/>
          <p:cNvSpPr txBox="1"/>
          <p:nvPr/>
        </p:nvSpPr>
        <p:spPr>
          <a:xfrm>
            <a:off x="1011850" y="719725"/>
            <a:ext cx="3452700" cy="37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3000">
                <a:solidFill>
                  <a:srgbClr val="FFD966"/>
                </a:solidFill>
                <a:latin typeface="Lato Black"/>
                <a:ea typeface="Lato Black"/>
                <a:cs typeface="Lato Black"/>
                <a:sym typeface="Lato Black"/>
              </a:rPr>
              <a:t>Models</a:t>
            </a:r>
            <a:endParaRPr sz="3000">
              <a:solidFill>
                <a:srgbClr val="FFD966"/>
              </a:solidFill>
              <a:latin typeface="Lato Black"/>
              <a:ea typeface="Lato Black"/>
              <a:cs typeface="Lato Black"/>
              <a:sym typeface="Lato Black"/>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98" name="Shape 298"/>
        <p:cNvGrpSpPr/>
        <p:nvPr/>
      </p:nvGrpSpPr>
      <p:grpSpPr>
        <a:xfrm>
          <a:off x="0" y="0"/>
          <a:ext cx="0" cy="0"/>
          <a:chOff x="0" y="0"/>
          <a:chExt cx="0" cy="0"/>
        </a:xfrm>
      </p:grpSpPr>
      <p:sp>
        <p:nvSpPr>
          <p:cNvPr id="299" name="Google Shape;299;p28"/>
          <p:cNvSpPr txBox="1"/>
          <p:nvPr/>
        </p:nvSpPr>
        <p:spPr>
          <a:xfrm>
            <a:off x="591525" y="110125"/>
            <a:ext cx="3452700" cy="37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3000">
                <a:solidFill>
                  <a:srgbClr val="FFD966"/>
                </a:solidFill>
                <a:latin typeface="Lato Black"/>
                <a:ea typeface="Lato Black"/>
                <a:cs typeface="Lato Black"/>
                <a:sym typeface="Lato Black"/>
              </a:rPr>
              <a:t>Results </a:t>
            </a:r>
            <a:r>
              <a:rPr lang="en-GB" sz="2700">
                <a:solidFill>
                  <a:srgbClr val="FFD966"/>
                </a:solidFill>
                <a:latin typeface="Lato Black"/>
                <a:ea typeface="Lato Black"/>
                <a:cs typeface="Lato Black"/>
                <a:sym typeface="Lato Black"/>
              </a:rPr>
              <a:t> Paper 1 </a:t>
            </a:r>
            <a:endParaRPr sz="3000">
              <a:solidFill>
                <a:srgbClr val="FFD966"/>
              </a:solidFill>
              <a:latin typeface="Lato Black"/>
              <a:ea typeface="Lato Black"/>
              <a:cs typeface="Lato Black"/>
              <a:sym typeface="Lato Black"/>
            </a:endParaRPr>
          </a:p>
        </p:txBody>
      </p:sp>
      <p:pic>
        <p:nvPicPr>
          <p:cNvPr id="300" name="Google Shape;300;p28"/>
          <p:cNvPicPr preferRelativeResize="0"/>
          <p:nvPr/>
        </p:nvPicPr>
        <p:blipFill rotWithShape="1">
          <a:blip r:embed="rId3">
            <a:alphaModFix/>
          </a:blip>
          <a:srcRect b="6950" l="0" r="0" t="0"/>
          <a:stretch/>
        </p:blipFill>
        <p:spPr>
          <a:xfrm>
            <a:off x="215350" y="718550"/>
            <a:ext cx="8839199" cy="3819375"/>
          </a:xfrm>
          <a:prstGeom prst="rect">
            <a:avLst/>
          </a:prstGeom>
          <a:noFill/>
          <a:ln>
            <a:noFill/>
          </a:ln>
        </p:spPr>
      </p:pic>
      <p:sp>
        <p:nvSpPr>
          <p:cNvPr id="301" name="Google Shape;301;p28"/>
          <p:cNvSpPr txBox="1"/>
          <p:nvPr/>
        </p:nvSpPr>
        <p:spPr>
          <a:xfrm>
            <a:off x="2375125" y="4585100"/>
            <a:ext cx="5764800" cy="27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lt1"/>
                </a:solidFill>
              </a:rPr>
              <a:t>Table: Parameter space and best parameters of models.</a:t>
            </a:r>
            <a:endParaRPr>
              <a:solidFill>
                <a:schemeClr val="lt1"/>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5" name="Shape 305"/>
        <p:cNvGrpSpPr/>
        <p:nvPr/>
      </p:nvGrpSpPr>
      <p:grpSpPr>
        <a:xfrm>
          <a:off x="0" y="0"/>
          <a:ext cx="0" cy="0"/>
          <a:chOff x="0" y="0"/>
          <a:chExt cx="0" cy="0"/>
        </a:xfrm>
      </p:grpSpPr>
      <p:sp>
        <p:nvSpPr>
          <p:cNvPr id="306" name="Google Shape;306;p29"/>
          <p:cNvSpPr txBox="1"/>
          <p:nvPr/>
        </p:nvSpPr>
        <p:spPr>
          <a:xfrm>
            <a:off x="515325" y="-42275"/>
            <a:ext cx="3452700" cy="37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3000">
                <a:solidFill>
                  <a:srgbClr val="FFD966"/>
                </a:solidFill>
                <a:latin typeface="Lato Black"/>
                <a:ea typeface="Lato Black"/>
                <a:cs typeface="Lato Black"/>
                <a:sym typeface="Lato Black"/>
              </a:rPr>
              <a:t>Results </a:t>
            </a:r>
            <a:r>
              <a:rPr lang="en-GB" sz="2700">
                <a:solidFill>
                  <a:srgbClr val="FFD966"/>
                </a:solidFill>
                <a:latin typeface="Lato Black"/>
                <a:ea typeface="Lato Black"/>
                <a:cs typeface="Lato Black"/>
                <a:sym typeface="Lato Black"/>
              </a:rPr>
              <a:t> Paper 1 </a:t>
            </a:r>
            <a:endParaRPr sz="3000">
              <a:solidFill>
                <a:srgbClr val="FFD966"/>
              </a:solidFill>
              <a:latin typeface="Lato Black"/>
              <a:ea typeface="Lato Black"/>
              <a:cs typeface="Lato Black"/>
              <a:sym typeface="Lato Black"/>
            </a:endParaRPr>
          </a:p>
        </p:txBody>
      </p:sp>
      <p:pic>
        <p:nvPicPr>
          <p:cNvPr id="307" name="Google Shape;307;p29"/>
          <p:cNvPicPr preferRelativeResize="0"/>
          <p:nvPr/>
        </p:nvPicPr>
        <p:blipFill rotWithShape="1">
          <a:blip r:embed="rId3">
            <a:alphaModFix/>
          </a:blip>
          <a:srcRect b="20432" l="0" r="0" t="0"/>
          <a:stretch/>
        </p:blipFill>
        <p:spPr>
          <a:xfrm>
            <a:off x="304800" y="563725"/>
            <a:ext cx="8372900" cy="1837975"/>
          </a:xfrm>
          <a:prstGeom prst="rect">
            <a:avLst/>
          </a:prstGeom>
          <a:noFill/>
          <a:ln>
            <a:noFill/>
          </a:ln>
        </p:spPr>
      </p:pic>
      <p:pic>
        <p:nvPicPr>
          <p:cNvPr id="308" name="Google Shape;308;p29"/>
          <p:cNvPicPr preferRelativeResize="0"/>
          <p:nvPr/>
        </p:nvPicPr>
        <p:blipFill rotWithShape="1">
          <a:blip r:embed="rId4">
            <a:alphaModFix/>
          </a:blip>
          <a:srcRect b="20140" l="0" r="0" t="0"/>
          <a:stretch/>
        </p:blipFill>
        <p:spPr>
          <a:xfrm>
            <a:off x="304800" y="2858900"/>
            <a:ext cx="8404372" cy="1837975"/>
          </a:xfrm>
          <a:prstGeom prst="rect">
            <a:avLst/>
          </a:prstGeom>
          <a:noFill/>
          <a:ln>
            <a:noFill/>
          </a:ln>
        </p:spPr>
      </p:pic>
      <p:sp>
        <p:nvSpPr>
          <p:cNvPr id="309" name="Google Shape;309;p29"/>
          <p:cNvSpPr txBox="1"/>
          <p:nvPr/>
        </p:nvSpPr>
        <p:spPr>
          <a:xfrm>
            <a:off x="2359400" y="2357850"/>
            <a:ext cx="5764800" cy="27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chemeClr val="lt1"/>
                </a:solidFill>
              </a:rPr>
              <a:t>Table: Accuracy table of purchase behaviour (PB) on all possible combinations.</a:t>
            </a:r>
            <a:endParaRPr sz="1200">
              <a:solidFill>
                <a:schemeClr val="lt1"/>
              </a:solidFill>
            </a:endParaRPr>
          </a:p>
        </p:txBody>
      </p:sp>
      <p:sp>
        <p:nvSpPr>
          <p:cNvPr id="310" name="Google Shape;310;p29"/>
          <p:cNvSpPr txBox="1"/>
          <p:nvPr/>
        </p:nvSpPr>
        <p:spPr>
          <a:xfrm>
            <a:off x="3197600" y="4643850"/>
            <a:ext cx="5764800" cy="275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200">
                <a:solidFill>
                  <a:schemeClr val="lt1"/>
                </a:solidFill>
              </a:rPr>
              <a:t>Table: </a:t>
            </a:r>
            <a:r>
              <a:rPr lang="en-GB" sz="1200">
                <a:solidFill>
                  <a:schemeClr val="lt1"/>
                </a:solidFill>
                <a:latin typeface="Times New Roman"/>
                <a:ea typeface="Times New Roman"/>
                <a:cs typeface="Times New Roman"/>
                <a:sym typeface="Times New Roman"/>
              </a:rPr>
              <a:t>Macro F1 scores on all possible combinations.</a:t>
            </a:r>
            <a:endParaRPr sz="1200">
              <a:solidFill>
                <a:schemeClr val="lt1"/>
              </a:solidFill>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14" name="Shape 314"/>
        <p:cNvGrpSpPr/>
        <p:nvPr/>
      </p:nvGrpSpPr>
      <p:grpSpPr>
        <a:xfrm>
          <a:off x="0" y="0"/>
          <a:ext cx="0" cy="0"/>
          <a:chOff x="0" y="0"/>
          <a:chExt cx="0" cy="0"/>
        </a:xfrm>
      </p:grpSpPr>
      <p:sp>
        <p:nvSpPr>
          <p:cNvPr id="315" name="Google Shape;315;p30"/>
          <p:cNvSpPr txBox="1"/>
          <p:nvPr/>
        </p:nvSpPr>
        <p:spPr>
          <a:xfrm>
            <a:off x="439125" y="-42275"/>
            <a:ext cx="3452700" cy="37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3000">
                <a:solidFill>
                  <a:srgbClr val="FFD966"/>
                </a:solidFill>
                <a:latin typeface="Lato Black"/>
                <a:ea typeface="Lato Black"/>
                <a:cs typeface="Lato Black"/>
                <a:sym typeface="Lato Black"/>
              </a:rPr>
              <a:t>Results </a:t>
            </a:r>
            <a:r>
              <a:rPr lang="en-GB" sz="2700">
                <a:solidFill>
                  <a:srgbClr val="FFD966"/>
                </a:solidFill>
                <a:latin typeface="Lato Black"/>
                <a:ea typeface="Lato Black"/>
                <a:cs typeface="Lato Black"/>
                <a:sym typeface="Lato Black"/>
              </a:rPr>
              <a:t> Paper 2</a:t>
            </a:r>
            <a:endParaRPr sz="3000">
              <a:solidFill>
                <a:srgbClr val="FFD966"/>
              </a:solidFill>
              <a:latin typeface="Lato Black"/>
              <a:ea typeface="Lato Black"/>
              <a:cs typeface="Lato Black"/>
              <a:sym typeface="Lato Black"/>
            </a:endParaRPr>
          </a:p>
        </p:txBody>
      </p:sp>
      <p:pic>
        <p:nvPicPr>
          <p:cNvPr id="316" name="Google Shape;316;p30"/>
          <p:cNvPicPr preferRelativeResize="0"/>
          <p:nvPr/>
        </p:nvPicPr>
        <p:blipFill>
          <a:blip r:embed="rId3">
            <a:alphaModFix/>
          </a:blip>
          <a:stretch>
            <a:fillRect/>
          </a:stretch>
        </p:blipFill>
        <p:spPr>
          <a:xfrm>
            <a:off x="5169400" y="228600"/>
            <a:ext cx="3826805" cy="4838700"/>
          </a:xfrm>
          <a:prstGeom prst="rect">
            <a:avLst/>
          </a:prstGeom>
          <a:noFill/>
          <a:ln>
            <a:noFill/>
          </a:ln>
        </p:spPr>
      </p:pic>
      <p:pic>
        <p:nvPicPr>
          <p:cNvPr id="317" name="Google Shape;317;p30"/>
          <p:cNvPicPr preferRelativeResize="0"/>
          <p:nvPr/>
        </p:nvPicPr>
        <p:blipFill>
          <a:blip r:embed="rId4">
            <a:alphaModFix/>
          </a:blip>
          <a:stretch>
            <a:fillRect/>
          </a:stretch>
        </p:blipFill>
        <p:spPr>
          <a:xfrm>
            <a:off x="152400" y="1406650"/>
            <a:ext cx="4788400" cy="2785560"/>
          </a:xfrm>
          <a:prstGeom prst="rect">
            <a:avLst/>
          </a:prstGeom>
          <a:noFill/>
          <a:ln>
            <a:noFill/>
          </a:ln>
        </p:spPr>
      </p:pic>
      <p:sp>
        <p:nvSpPr>
          <p:cNvPr id="318" name="Google Shape;318;p30"/>
          <p:cNvSpPr txBox="1"/>
          <p:nvPr/>
        </p:nvSpPr>
        <p:spPr>
          <a:xfrm>
            <a:off x="5495800" y="-67475"/>
            <a:ext cx="5764800" cy="2754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1350"/>
              </a:spcAft>
              <a:buNone/>
            </a:pPr>
            <a:r>
              <a:rPr lang="en-GB" sz="1200">
                <a:solidFill>
                  <a:schemeClr val="lt1"/>
                </a:solidFill>
                <a:latin typeface="Times New Roman"/>
                <a:ea typeface="Times New Roman"/>
                <a:cs typeface="Times New Roman"/>
                <a:sym typeface="Times New Roman"/>
              </a:rPr>
              <a:t>Table: Measurement models and measures.</a:t>
            </a:r>
            <a:endParaRPr sz="1200">
              <a:solidFill>
                <a:schemeClr val="lt1"/>
              </a:solidFill>
            </a:endParaRPr>
          </a:p>
        </p:txBody>
      </p:sp>
      <p:sp>
        <p:nvSpPr>
          <p:cNvPr id="319" name="Google Shape;319;p30"/>
          <p:cNvSpPr txBox="1"/>
          <p:nvPr/>
        </p:nvSpPr>
        <p:spPr>
          <a:xfrm>
            <a:off x="923800" y="4199725"/>
            <a:ext cx="5764800" cy="275400"/>
          </a:xfrm>
          <a:prstGeom prst="rect">
            <a:avLst/>
          </a:prstGeom>
          <a:noFill/>
          <a:ln>
            <a:noFill/>
          </a:ln>
        </p:spPr>
        <p:txBody>
          <a:bodyPr anchorCtr="0" anchor="t" bIns="91425" lIns="91425" spcFirstLastPara="1" rIns="91425" wrap="square" tIns="91425">
            <a:noAutofit/>
          </a:bodyPr>
          <a:lstStyle/>
          <a:p>
            <a:pPr indent="0" lvl="0" marL="0" rtl="0" algn="just">
              <a:spcBef>
                <a:spcPts val="0"/>
              </a:spcBef>
              <a:spcAft>
                <a:spcPts val="0"/>
              </a:spcAft>
              <a:buNone/>
            </a:pPr>
            <a:r>
              <a:rPr lang="en-GB" sz="1200">
                <a:solidFill>
                  <a:schemeClr val="lt1"/>
                </a:solidFill>
                <a:latin typeface="Times New Roman"/>
                <a:ea typeface="Times New Roman"/>
                <a:cs typeface="Times New Roman"/>
                <a:sym typeface="Times New Roman"/>
              </a:rPr>
              <a:t>Table: Results of research hypotheses and model fit.</a:t>
            </a:r>
            <a:endParaRPr sz="1200">
              <a:solidFill>
                <a:schemeClr val="lt1"/>
              </a:solidFill>
              <a:latin typeface="Times New Roman"/>
              <a:ea typeface="Times New Roman"/>
              <a:cs typeface="Times New Roman"/>
              <a:sym typeface="Times New Roman"/>
            </a:endParaRPr>
          </a:p>
          <a:p>
            <a:pPr indent="0" lvl="0" marL="0" rtl="0" algn="just">
              <a:spcBef>
                <a:spcPts val="1350"/>
              </a:spcBef>
              <a:spcAft>
                <a:spcPts val="1350"/>
              </a:spcAft>
              <a:buNone/>
            </a:pPr>
            <a:r>
              <a:t/>
            </a:r>
            <a:endParaRPr sz="1200">
              <a:solidFill>
                <a:schemeClr val="lt1"/>
              </a:solidFill>
              <a:latin typeface="Times New Roman"/>
              <a:ea typeface="Times New Roman"/>
              <a:cs typeface="Times New Roman"/>
              <a:sym typeface="Times New Roman"/>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3" name="Shape 323"/>
        <p:cNvGrpSpPr/>
        <p:nvPr/>
      </p:nvGrpSpPr>
      <p:grpSpPr>
        <a:xfrm>
          <a:off x="0" y="0"/>
          <a:ext cx="0" cy="0"/>
          <a:chOff x="0" y="0"/>
          <a:chExt cx="0" cy="0"/>
        </a:xfrm>
      </p:grpSpPr>
      <p:sp>
        <p:nvSpPr>
          <p:cNvPr id="324" name="Google Shape;324;p31"/>
          <p:cNvSpPr txBox="1"/>
          <p:nvPr/>
        </p:nvSpPr>
        <p:spPr>
          <a:xfrm>
            <a:off x="439125" y="-42275"/>
            <a:ext cx="3452700" cy="37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3000">
                <a:solidFill>
                  <a:srgbClr val="FFD966"/>
                </a:solidFill>
                <a:latin typeface="Lato Black"/>
                <a:ea typeface="Lato Black"/>
                <a:cs typeface="Lato Black"/>
                <a:sym typeface="Lato Black"/>
              </a:rPr>
              <a:t>Results </a:t>
            </a:r>
            <a:r>
              <a:rPr lang="en-GB" sz="2700">
                <a:solidFill>
                  <a:srgbClr val="FFD966"/>
                </a:solidFill>
                <a:latin typeface="Lato Black"/>
                <a:ea typeface="Lato Black"/>
                <a:cs typeface="Lato Black"/>
                <a:sym typeface="Lato Black"/>
              </a:rPr>
              <a:t> Paper 3</a:t>
            </a:r>
            <a:endParaRPr sz="3000">
              <a:solidFill>
                <a:srgbClr val="FFD966"/>
              </a:solidFill>
              <a:latin typeface="Lato Black"/>
              <a:ea typeface="Lato Black"/>
              <a:cs typeface="Lato Black"/>
              <a:sym typeface="Lato Black"/>
            </a:endParaRPr>
          </a:p>
        </p:txBody>
      </p:sp>
      <p:pic>
        <p:nvPicPr>
          <p:cNvPr id="325" name="Google Shape;325;p31"/>
          <p:cNvPicPr preferRelativeResize="0"/>
          <p:nvPr/>
        </p:nvPicPr>
        <p:blipFill>
          <a:blip r:embed="rId3">
            <a:alphaModFix/>
          </a:blip>
          <a:stretch>
            <a:fillRect/>
          </a:stretch>
        </p:blipFill>
        <p:spPr>
          <a:xfrm>
            <a:off x="147000" y="917650"/>
            <a:ext cx="8839200" cy="293770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29" name="Shape 329"/>
        <p:cNvGrpSpPr/>
        <p:nvPr/>
      </p:nvGrpSpPr>
      <p:grpSpPr>
        <a:xfrm>
          <a:off x="0" y="0"/>
          <a:ext cx="0" cy="0"/>
          <a:chOff x="0" y="0"/>
          <a:chExt cx="0" cy="0"/>
        </a:xfrm>
      </p:grpSpPr>
      <p:pic>
        <p:nvPicPr>
          <p:cNvPr id="330" name="Google Shape;330;p32"/>
          <p:cNvPicPr preferRelativeResize="0"/>
          <p:nvPr/>
        </p:nvPicPr>
        <p:blipFill>
          <a:blip r:embed="rId3">
            <a:alphaModFix/>
          </a:blip>
          <a:stretch>
            <a:fillRect/>
          </a:stretch>
        </p:blipFill>
        <p:spPr>
          <a:xfrm>
            <a:off x="0" y="33950"/>
            <a:ext cx="3865925" cy="1373850"/>
          </a:xfrm>
          <a:prstGeom prst="rect">
            <a:avLst/>
          </a:prstGeom>
          <a:noFill/>
          <a:ln>
            <a:noFill/>
          </a:ln>
        </p:spPr>
      </p:pic>
      <p:graphicFrame>
        <p:nvGraphicFramePr>
          <p:cNvPr id="331" name="Google Shape;331;p32"/>
          <p:cNvGraphicFramePr/>
          <p:nvPr/>
        </p:nvGraphicFramePr>
        <p:xfrm>
          <a:off x="312750" y="642200"/>
          <a:ext cx="3000000" cy="3000000"/>
        </p:xfrm>
        <a:graphic>
          <a:graphicData uri="http://schemas.openxmlformats.org/drawingml/2006/table">
            <a:tbl>
              <a:tblPr>
                <a:noFill/>
                <a:tableStyleId>{67CB6D92-D5DB-4A39-87FB-C244BB19580C}</a:tableStyleId>
              </a:tblPr>
              <a:tblGrid>
                <a:gridCol w="2299575"/>
                <a:gridCol w="2111375"/>
                <a:gridCol w="2098400"/>
                <a:gridCol w="2098400"/>
              </a:tblGrid>
              <a:tr h="354425">
                <a:tc>
                  <a:txBody>
                    <a:bodyPr/>
                    <a:lstStyle/>
                    <a:p>
                      <a:pPr indent="0" lvl="0" marL="0" rtl="0" algn="ctr">
                        <a:spcBef>
                          <a:spcPts val="0"/>
                        </a:spcBef>
                        <a:spcAft>
                          <a:spcPts val="0"/>
                        </a:spcAft>
                        <a:buNone/>
                      </a:pPr>
                      <a:r>
                        <a:rPr b="1" lang="en-GB" sz="1900">
                          <a:solidFill>
                            <a:schemeClr val="lt1"/>
                          </a:solidFill>
                          <a:latin typeface="Times New Roman"/>
                          <a:ea typeface="Times New Roman"/>
                          <a:cs typeface="Times New Roman"/>
                          <a:sym typeface="Times New Roman"/>
                        </a:rPr>
                        <a:t>Paper 01</a:t>
                      </a:r>
                      <a:endParaRPr b="1" sz="1900">
                        <a:solidFill>
                          <a:schemeClr val="lt1"/>
                        </a:solidFill>
                        <a:latin typeface="Times New Roman"/>
                        <a:ea typeface="Times New Roman"/>
                        <a:cs typeface="Times New Roman"/>
                        <a:sym typeface="Times New Roman"/>
                      </a:endParaRPr>
                    </a:p>
                  </a:txBody>
                  <a:tcPr marT="91425" marB="91425" marR="91425" marL="91425" anchor="ctr">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c>
                  <a:txBody>
                    <a:bodyPr/>
                    <a:lstStyle/>
                    <a:p>
                      <a:pPr indent="0" lvl="0" marL="0" rtl="0" algn="ctr">
                        <a:spcBef>
                          <a:spcPts val="0"/>
                        </a:spcBef>
                        <a:spcAft>
                          <a:spcPts val="0"/>
                        </a:spcAft>
                        <a:buNone/>
                      </a:pPr>
                      <a:r>
                        <a:rPr b="1" lang="en-GB" sz="1900">
                          <a:solidFill>
                            <a:schemeClr val="lt1"/>
                          </a:solidFill>
                          <a:latin typeface="Times New Roman"/>
                          <a:ea typeface="Times New Roman"/>
                          <a:cs typeface="Times New Roman"/>
                          <a:sym typeface="Times New Roman"/>
                        </a:rPr>
                        <a:t>Paper 02</a:t>
                      </a:r>
                      <a:endParaRPr b="1" sz="1900">
                        <a:solidFill>
                          <a:schemeClr val="lt1"/>
                        </a:solidFill>
                        <a:latin typeface="Times New Roman"/>
                        <a:ea typeface="Times New Roman"/>
                        <a:cs typeface="Times New Roman"/>
                        <a:sym typeface="Times New Roman"/>
                      </a:endParaRPr>
                    </a:p>
                  </a:txBody>
                  <a:tcPr marT="91425" marB="91425" marR="91425" marL="91425" anchor="ctr">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c>
                  <a:txBody>
                    <a:bodyPr/>
                    <a:lstStyle/>
                    <a:p>
                      <a:pPr indent="0" lvl="0" marL="0" rtl="0" algn="ctr">
                        <a:spcBef>
                          <a:spcPts val="0"/>
                        </a:spcBef>
                        <a:spcAft>
                          <a:spcPts val="0"/>
                        </a:spcAft>
                        <a:buNone/>
                      </a:pPr>
                      <a:r>
                        <a:rPr b="1" lang="en-GB" sz="1900">
                          <a:solidFill>
                            <a:schemeClr val="lt1"/>
                          </a:solidFill>
                          <a:latin typeface="Times New Roman"/>
                          <a:ea typeface="Times New Roman"/>
                          <a:cs typeface="Times New Roman"/>
                          <a:sym typeface="Times New Roman"/>
                        </a:rPr>
                        <a:t>Paper 03</a:t>
                      </a:r>
                      <a:endParaRPr b="1" sz="1900">
                        <a:solidFill>
                          <a:schemeClr val="lt1"/>
                        </a:solidFill>
                        <a:latin typeface="Times New Roman"/>
                        <a:ea typeface="Times New Roman"/>
                        <a:cs typeface="Times New Roman"/>
                        <a:sym typeface="Times New Roman"/>
                      </a:endParaRPr>
                    </a:p>
                  </a:txBody>
                  <a:tcPr marT="91425" marB="91425" marR="91425" marL="91425" anchor="ctr">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c>
                  <a:txBody>
                    <a:bodyPr/>
                    <a:lstStyle/>
                    <a:p>
                      <a:pPr indent="0" lvl="0" marL="0" rtl="0" algn="ctr">
                        <a:spcBef>
                          <a:spcPts val="0"/>
                        </a:spcBef>
                        <a:spcAft>
                          <a:spcPts val="0"/>
                        </a:spcAft>
                        <a:buNone/>
                      </a:pPr>
                      <a:r>
                        <a:rPr b="1" lang="en-GB" sz="1900">
                          <a:solidFill>
                            <a:schemeClr val="lt1"/>
                          </a:solidFill>
                          <a:latin typeface="Times New Roman"/>
                          <a:ea typeface="Times New Roman"/>
                          <a:cs typeface="Times New Roman"/>
                          <a:sym typeface="Times New Roman"/>
                        </a:rPr>
                        <a:t>Our Paper</a:t>
                      </a:r>
                      <a:endParaRPr b="1" sz="1900">
                        <a:solidFill>
                          <a:schemeClr val="lt1"/>
                        </a:solidFill>
                        <a:latin typeface="Times New Roman"/>
                        <a:ea typeface="Times New Roman"/>
                        <a:cs typeface="Times New Roman"/>
                        <a:sym typeface="Times New Roman"/>
                      </a:endParaRPr>
                    </a:p>
                  </a:txBody>
                  <a:tcPr marT="91425" marB="91425" marR="91425" marL="91425" anchor="ctr">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r>
              <a:tr h="2672625">
                <a:tc>
                  <a:txBody>
                    <a:bodyPr/>
                    <a:lstStyle/>
                    <a:p>
                      <a:pPr indent="0" lvl="0" marL="0" rtl="0" algn="just">
                        <a:spcBef>
                          <a:spcPts val="0"/>
                        </a:spcBef>
                        <a:spcAft>
                          <a:spcPts val="0"/>
                        </a:spcAft>
                        <a:buNone/>
                      </a:pPr>
                      <a:r>
                        <a:rPr lang="en-GB" sz="950">
                          <a:solidFill>
                            <a:schemeClr val="lt1"/>
                          </a:solidFill>
                          <a:latin typeface="Times New Roman"/>
                          <a:ea typeface="Times New Roman"/>
                          <a:cs typeface="Times New Roman"/>
                          <a:sym typeface="Times New Roman"/>
                        </a:rPr>
                        <a:t>A total of eight machine learning algorithms were utilized to assess the predictive capabilities of seven combinations of the theory of planned behaviour factors (attitude, social norms, perceived behavioural control) in determining purchase behaviour.</a:t>
                      </a:r>
                      <a:endParaRPr sz="950">
                        <a:solidFill>
                          <a:schemeClr val="lt1"/>
                        </a:solidFill>
                        <a:latin typeface="Times New Roman"/>
                        <a:ea typeface="Times New Roman"/>
                        <a:cs typeface="Times New Roman"/>
                        <a:sym typeface="Times New Roman"/>
                      </a:endParaRPr>
                    </a:p>
                    <a:p>
                      <a:pPr indent="0" lvl="0" marL="0" rtl="0" algn="just">
                        <a:spcBef>
                          <a:spcPts val="100"/>
                        </a:spcBef>
                        <a:spcAft>
                          <a:spcPts val="0"/>
                        </a:spcAft>
                        <a:buNone/>
                      </a:pPr>
                      <a:r>
                        <a:t/>
                      </a:r>
                      <a:endParaRPr sz="950">
                        <a:solidFill>
                          <a:schemeClr val="lt1"/>
                        </a:solidFill>
                        <a:latin typeface="Times New Roman"/>
                        <a:ea typeface="Times New Roman"/>
                        <a:cs typeface="Times New Roman"/>
                        <a:sym typeface="Times New Roman"/>
                      </a:endParaRPr>
                    </a:p>
                    <a:p>
                      <a:pPr indent="0" lvl="0" marL="0" rtl="0" algn="just">
                        <a:spcBef>
                          <a:spcPts val="100"/>
                        </a:spcBef>
                        <a:spcAft>
                          <a:spcPts val="0"/>
                        </a:spcAft>
                        <a:buNone/>
                      </a:pPr>
                      <a:r>
                        <a:rPr lang="en-GB" sz="950">
                          <a:solidFill>
                            <a:schemeClr val="lt1"/>
                          </a:solidFill>
                          <a:latin typeface="Times New Roman"/>
                          <a:ea typeface="Times New Roman"/>
                          <a:cs typeface="Times New Roman"/>
                          <a:sym typeface="Times New Roman"/>
                        </a:rPr>
                        <a:t>Explainable AI (XAI) tool was employed on the best machine learning model to elucidate the black box model which in turn provides a deeper understanding to key factors contributing towards purchasing behaviour.</a:t>
                      </a:r>
                      <a:endParaRPr sz="950">
                        <a:solidFill>
                          <a:schemeClr val="lt1"/>
                        </a:solidFill>
                        <a:latin typeface="Times New Roman"/>
                        <a:ea typeface="Times New Roman"/>
                        <a:cs typeface="Times New Roman"/>
                        <a:sym typeface="Times New Roman"/>
                      </a:endParaRPr>
                    </a:p>
                    <a:p>
                      <a:pPr indent="0" lvl="0" marL="0" rtl="0" algn="just">
                        <a:spcBef>
                          <a:spcPts val="100"/>
                        </a:spcBef>
                        <a:spcAft>
                          <a:spcPts val="0"/>
                        </a:spcAft>
                        <a:buNone/>
                      </a:pPr>
                      <a:r>
                        <a:t/>
                      </a:r>
                      <a:endParaRPr sz="950">
                        <a:solidFill>
                          <a:schemeClr val="lt1"/>
                        </a:solidFill>
                        <a:latin typeface="Times New Roman"/>
                        <a:ea typeface="Times New Roman"/>
                        <a:cs typeface="Times New Roman"/>
                        <a:sym typeface="Times New Roman"/>
                      </a:endParaRPr>
                    </a:p>
                    <a:p>
                      <a:pPr indent="0" lvl="0" marL="0" rtl="0" algn="just">
                        <a:spcBef>
                          <a:spcPts val="100"/>
                        </a:spcBef>
                        <a:spcAft>
                          <a:spcPts val="100"/>
                        </a:spcAft>
                        <a:buNone/>
                      </a:pPr>
                      <a:r>
                        <a:rPr lang="en-GB" sz="950">
                          <a:solidFill>
                            <a:schemeClr val="lt1"/>
                          </a:solidFill>
                          <a:latin typeface="Times New Roman"/>
                          <a:ea typeface="Times New Roman"/>
                          <a:cs typeface="Times New Roman"/>
                          <a:sym typeface="Times New Roman"/>
                        </a:rPr>
                        <a:t>The Explainable AI analysis highlights the significant role of variables like ATTD1, ATTD3, and PBC4 in determining the LOW class, indicating that individuals with lower Likert scores on these factors have reduced motivation to make online purchases.</a:t>
                      </a:r>
                      <a:endParaRPr sz="950">
                        <a:solidFill>
                          <a:schemeClr val="lt1"/>
                        </a:solidFill>
                        <a:latin typeface="Times New Roman"/>
                        <a:ea typeface="Times New Roman"/>
                        <a:cs typeface="Times New Roman"/>
                        <a:sym typeface="Times New Roman"/>
                      </a:endParaRPr>
                    </a:p>
                  </a:txBody>
                  <a:tcPr marT="91425" marB="91425" marR="91425" marL="91425">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c>
                  <a:txBody>
                    <a:bodyPr/>
                    <a:lstStyle/>
                    <a:p>
                      <a:pPr indent="0" lvl="0" marL="0" rtl="0" algn="just">
                        <a:spcBef>
                          <a:spcPts val="0"/>
                        </a:spcBef>
                        <a:spcAft>
                          <a:spcPts val="0"/>
                        </a:spcAft>
                        <a:buNone/>
                      </a:pPr>
                      <a:r>
                        <a:rPr lang="en-GB" sz="950">
                          <a:solidFill>
                            <a:schemeClr val="lt1"/>
                          </a:solidFill>
                          <a:latin typeface="Times New Roman"/>
                          <a:ea typeface="Times New Roman"/>
                          <a:cs typeface="Times New Roman"/>
                          <a:sym typeface="Times New Roman"/>
                        </a:rPr>
                        <a:t>This study tested five factors that is  entertainment, customization, interaction, word of mouth and trend of social networks that are capable of influencing consumer purchase behaviour with evidence from Facebook Marketplace in Hungary</a:t>
                      </a:r>
                      <a:endParaRPr sz="950">
                        <a:solidFill>
                          <a:schemeClr val="lt1"/>
                        </a:solidFill>
                        <a:latin typeface="Times New Roman"/>
                        <a:ea typeface="Times New Roman"/>
                        <a:cs typeface="Times New Roman"/>
                        <a:sym typeface="Times New Roman"/>
                      </a:endParaRPr>
                    </a:p>
                    <a:p>
                      <a:pPr indent="0" lvl="0" marL="0" rtl="0" algn="just">
                        <a:spcBef>
                          <a:spcPts val="100"/>
                        </a:spcBef>
                        <a:spcAft>
                          <a:spcPts val="0"/>
                        </a:spcAft>
                        <a:buNone/>
                      </a:pPr>
                      <a:r>
                        <a:t/>
                      </a:r>
                      <a:endParaRPr sz="950">
                        <a:solidFill>
                          <a:schemeClr val="lt1"/>
                        </a:solidFill>
                        <a:latin typeface="Times New Roman"/>
                        <a:ea typeface="Times New Roman"/>
                        <a:cs typeface="Times New Roman"/>
                        <a:sym typeface="Times New Roman"/>
                      </a:endParaRPr>
                    </a:p>
                    <a:p>
                      <a:pPr indent="0" lvl="0" marL="0" rtl="0" algn="just">
                        <a:spcBef>
                          <a:spcPts val="100"/>
                        </a:spcBef>
                        <a:spcAft>
                          <a:spcPts val="0"/>
                        </a:spcAft>
                        <a:buNone/>
                      </a:pPr>
                      <a:r>
                        <a:rPr lang="en-GB" sz="950">
                          <a:solidFill>
                            <a:schemeClr val="lt1"/>
                          </a:solidFill>
                          <a:latin typeface="Times New Roman"/>
                          <a:ea typeface="Times New Roman"/>
                          <a:cs typeface="Times New Roman"/>
                          <a:sym typeface="Times New Roman"/>
                        </a:rPr>
                        <a:t>This paper’s findings indicate that all five of their hypotheses are supported and confirmed.</a:t>
                      </a:r>
                      <a:endParaRPr sz="950">
                        <a:solidFill>
                          <a:schemeClr val="lt1"/>
                        </a:solidFill>
                        <a:latin typeface="Times New Roman"/>
                        <a:ea typeface="Times New Roman"/>
                        <a:cs typeface="Times New Roman"/>
                        <a:sym typeface="Times New Roman"/>
                      </a:endParaRPr>
                    </a:p>
                    <a:p>
                      <a:pPr indent="0" lvl="0" marL="0" rtl="0" algn="just">
                        <a:spcBef>
                          <a:spcPts val="100"/>
                        </a:spcBef>
                        <a:spcAft>
                          <a:spcPts val="0"/>
                        </a:spcAft>
                        <a:buNone/>
                      </a:pPr>
                      <a:r>
                        <a:t/>
                      </a:r>
                      <a:endParaRPr sz="950">
                        <a:solidFill>
                          <a:schemeClr val="lt1"/>
                        </a:solidFill>
                        <a:latin typeface="Times New Roman"/>
                        <a:ea typeface="Times New Roman"/>
                        <a:cs typeface="Times New Roman"/>
                        <a:sym typeface="Times New Roman"/>
                      </a:endParaRPr>
                    </a:p>
                    <a:p>
                      <a:pPr indent="0" lvl="0" marL="0" rtl="0" algn="just">
                        <a:spcBef>
                          <a:spcPts val="100"/>
                        </a:spcBef>
                        <a:spcAft>
                          <a:spcPts val="100"/>
                        </a:spcAft>
                        <a:buNone/>
                      </a:pPr>
                      <a:r>
                        <a:t/>
                      </a:r>
                      <a:endParaRPr sz="950">
                        <a:solidFill>
                          <a:schemeClr val="lt1"/>
                        </a:solidFill>
                        <a:latin typeface="Times New Roman"/>
                        <a:ea typeface="Times New Roman"/>
                        <a:cs typeface="Times New Roman"/>
                        <a:sym typeface="Times New Roman"/>
                      </a:endParaRPr>
                    </a:p>
                  </a:txBody>
                  <a:tcPr marT="91425" marB="91425" marR="91425" marL="91425">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c>
                  <a:txBody>
                    <a:bodyPr/>
                    <a:lstStyle/>
                    <a:p>
                      <a:pPr indent="0" lvl="0" marL="0" rtl="0" algn="just">
                        <a:spcBef>
                          <a:spcPts val="0"/>
                        </a:spcBef>
                        <a:spcAft>
                          <a:spcPts val="0"/>
                        </a:spcAft>
                        <a:buNone/>
                      </a:pPr>
                      <a:r>
                        <a:rPr lang="en-GB" sz="950">
                          <a:solidFill>
                            <a:schemeClr val="lt1"/>
                          </a:solidFill>
                          <a:latin typeface="Times New Roman"/>
                          <a:ea typeface="Times New Roman"/>
                          <a:cs typeface="Times New Roman"/>
                          <a:sym typeface="Times New Roman"/>
                        </a:rPr>
                        <a:t>Development of a Conceptual Framework helps scholars and industry experts analyze and interpret consumer behavior in a systematic manner.</a:t>
                      </a:r>
                      <a:endParaRPr sz="950">
                        <a:solidFill>
                          <a:schemeClr val="lt1"/>
                        </a:solidFill>
                        <a:latin typeface="Times New Roman"/>
                        <a:ea typeface="Times New Roman"/>
                        <a:cs typeface="Times New Roman"/>
                        <a:sym typeface="Times New Roman"/>
                      </a:endParaRPr>
                    </a:p>
                    <a:p>
                      <a:pPr indent="0" lvl="0" marL="0" rtl="0" algn="just">
                        <a:spcBef>
                          <a:spcPts val="200"/>
                        </a:spcBef>
                        <a:spcAft>
                          <a:spcPts val="0"/>
                        </a:spcAft>
                        <a:buNone/>
                      </a:pPr>
                      <a:r>
                        <a:t/>
                      </a:r>
                      <a:endParaRPr sz="950">
                        <a:solidFill>
                          <a:schemeClr val="lt1"/>
                        </a:solidFill>
                        <a:latin typeface="Times New Roman"/>
                        <a:ea typeface="Times New Roman"/>
                        <a:cs typeface="Times New Roman"/>
                        <a:sym typeface="Times New Roman"/>
                      </a:endParaRPr>
                    </a:p>
                    <a:p>
                      <a:pPr indent="0" lvl="0" marL="0" rtl="0" algn="just">
                        <a:spcBef>
                          <a:spcPts val="200"/>
                        </a:spcBef>
                        <a:spcAft>
                          <a:spcPts val="0"/>
                        </a:spcAft>
                        <a:buNone/>
                      </a:pPr>
                      <a:r>
                        <a:rPr lang="en-GB" sz="950">
                          <a:solidFill>
                            <a:schemeClr val="lt1"/>
                          </a:solidFill>
                          <a:latin typeface="Times New Roman"/>
                          <a:ea typeface="Times New Roman"/>
                          <a:cs typeface="Times New Roman"/>
                          <a:sym typeface="Times New Roman"/>
                        </a:rPr>
                        <a:t>Employment of the Ten-Item Personality Inventory (TIPI) Test.</a:t>
                      </a:r>
                      <a:endParaRPr sz="950">
                        <a:solidFill>
                          <a:schemeClr val="lt1"/>
                        </a:solidFill>
                        <a:latin typeface="Times New Roman"/>
                        <a:ea typeface="Times New Roman"/>
                        <a:cs typeface="Times New Roman"/>
                        <a:sym typeface="Times New Roman"/>
                      </a:endParaRPr>
                    </a:p>
                    <a:p>
                      <a:pPr indent="0" lvl="0" marL="0" rtl="0" algn="just">
                        <a:spcBef>
                          <a:spcPts val="200"/>
                        </a:spcBef>
                        <a:spcAft>
                          <a:spcPts val="0"/>
                        </a:spcAft>
                        <a:buNone/>
                      </a:pPr>
                      <a:r>
                        <a:t/>
                      </a:r>
                      <a:endParaRPr sz="950">
                        <a:solidFill>
                          <a:schemeClr val="lt1"/>
                        </a:solidFill>
                        <a:latin typeface="Times New Roman"/>
                        <a:ea typeface="Times New Roman"/>
                        <a:cs typeface="Times New Roman"/>
                        <a:sym typeface="Times New Roman"/>
                      </a:endParaRPr>
                    </a:p>
                    <a:p>
                      <a:pPr indent="0" lvl="0" marL="0" marR="0" rtl="0" algn="just">
                        <a:lnSpc>
                          <a:spcPct val="100000"/>
                        </a:lnSpc>
                        <a:spcBef>
                          <a:spcPts val="200"/>
                        </a:spcBef>
                        <a:spcAft>
                          <a:spcPts val="0"/>
                        </a:spcAft>
                        <a:buNone/>
                      </a:pPr>
                      <a:r>
                        <a:rPr lang="en-GB" sz="950">
                          <a:solidFill>
                            <a:schemeClr val="lt1"/>
                          </a:solidFill>
                          <a:latin typeface="Times New Roman"/>
                          <a:ea typeface="Times New Roman"/>
                          <a:cs typeface="Times New Roman"/>
                          <a:sym typeface="Times New Roman"/>
                        </a:rPr>
                        <a:t>Revealing correlations between personality traits and preferences for e-commerce website functionalities.</a:t>
                      </a:r>
                      <a:endParaRPr sz="950">
                        <a:solidFill>
                          <a:schemeClr val="lt1"/>
                        </a:solidFill>
                        <a:latin typeface="Times New Roman"/>
                        <a:ea typeface="Times New Roman"/>
                        <a:cs typeface="Times New Roman"/>
                        <a:sym typeface="Times New Roman"/>
                      </a:endParaRPr>
                    </a:p>
                    <a:p>
                      <a:pPr indent="0" lvl="0" marL="0" marR="0" rtl="0" algn="just">
                        <a:lnSpc>
                          <a:spcPct val="100000"/>
                        </a:lnSpc>
                        <a:spcBef>
                          <a:spcPts val="200"/>
                        </a:spcBef>
                        <a:spcAft>
                          <a:spcPts val="0"/>
                        </a:spcAft>
                        <a:buNone/>
                      </a:pPr>
                      <a:r>
                        <a:t/>
                      </a:r>
                      <a:endParaRPr sz="950">
                        <a:solidFill>
                          <a:schemeClr val="lt1"/>
                        </a:solidFill>
                        <a:latin typeface="Times New Roman"/>
                        <a:ea typeface="Times New Roman"/>
                        <a:cs typeface="Times New Roman"/>
                        <a:sym typeface="Times New Roman"/>
                      </a:endParaRPr>
                    </a:p>
                    <a:p>
                      <a:pPr indent="0" lvl="0" marL="0" marR="0" rtl="0" algn="just">
                        <a:lnSpc>
                          <a:spcPct val="100000"/>
                        </a:lnSpc>
                        <a:spcBef>
                          <a:spcPts val="200"/>
                        </a:spcBef>
                        <a:spcAft>
                          <a:spcPts val="0"/>
                        </a:spcAft>
                        <a:buNone/>
                      </a:pPr>
                      <a:r>
                        <a:rPr lang="en-GB" sz="950">
                          <a:solidFill>
                            <a:schemeClr val="lt1"/>
                          </a:solidFill>
                          <a:latin typeface="Times New Roman"/>
                          <a:ea typeface="Times New Roman"/>
                          <a:cs typeface="Times New Roman"/>
                          <a:sym typeface="Times New Roman"/>
                        </a:rPr>
                        <a:t>Suggesting personalized user interfaces to enhance online shopping experiences.</a:t>
                      </a:r>
                      <a:endParaRPr sz="950">
                        <a:solidFill>
                          <a:schemeClr val="lt1"/>
                        </a:solidFill>
                        <a:latin typeface="Times New Roman"/>
                        <a:ea typeface="Times New Roman"/>
                        <a:cs typeface="Times New Roman"/>
                        <a:sym typeface="Times New Roman"/>
                      </a:endParaRPr>
                    </a:p>
                    <a:p>
                      <a:pPr indent="0" lvl="0" marL="0" marR="0" rtl="0" algn="just">
                        <a:lnSpc>
                          <a:spcPct val="100000"/>
                        </a:lnSpc>
                        <a:spcBef>
                          <a:spcPts val="200"/>
                        </a:spcBef>
                        <a:spcAft>
                          <a:spcPts val="0"/>
                        </a:spcAft>
                        <a:buNone/>
                      </a:pPr>
                      <a:r>
                        <a:t/>
                      </a:r>
                      <a:endParaRPr sz="950">
                        <a:solidFill>
                          <a:schemeClr val="lt1"/>
                        </a:solidFill>
                        <a:latin typeface="Times New Roman"/>
                        <a:ea typeface="Times New Roman"/>
                        <a:cs typeface="Times New Roman"/>
                        <a:sym typeface="Times New Roman"/>
                      </a:endParaRPr>
                    </a:p>
                    <a:p>
                      <a:pPr indent="0" lvl="0" marL="0" marR="0" rtl="0" algn="just">
                        <a:lnSpc>
                          <a:spcPct val="100000"/>
                        </a:lnSpc>
                        <a:spcBef>
                          <a:spcPts val="200"/>
                        </a:spcBef>
                        <a:spcAft>
                          <a:spcPts val="0"/>
                        </a:spcAft>
                        <a:buNone/>
                      </a:pPr>
                      <a:r>
                        <a:rPr lang="en-GB" sz="950">
                          <a:solidFill>
                            <a:schemeClr val="lt1"/>
                          </a:solidFill>
                          <a:latin typeface="Times New Roman"/>
                          <a:ea typeface="Times New Roman"/>
                          <a:cs typeface="Times New Roman"/>
                          <a:sym typeface="Times New Roman"/>
                        </a:rPr>
                        <a:t>Providing detailed insights into how specific personality traits impact purchasing decisions.</a:t>
                      </a:r>
                      <a:endParaRPr sz="950">
                        <a:solidFill>
                          <a:schemeClr val="lt1"/>
                        </a:solidFill>
                        <a:latin typeface="Times New Roman"/>
                        <a:ea typeface="Times New Roman"/>
                        <a:cs typeface="Times New Roman"/>
                        <a:sym typeface="Times New Roman"/>
                      </a:endParaRPr>
                    </a:p>
                    <a:p>
                      <a:pPr indent="0" lvl="0" marL="0" marR="0" rtl="0" algn="just">
                        <a:lnSpc>
                          <a:spcPct val="100000"/>
                        </a:lnSpc>
                        <a:spcBef>
                          <a:spcPts val="200"/>
                        </a:spcBef>
                        <a:spcAft>
                          <a:spcPts val="0"/>
                        </a:spcAft>
                        <a:buNone/>
                      </a:pPr>
                      <a:r>
                        <a:t/>
                      </a:r>
                      <a:endParaRPr sz="950">
                        <a:solidFill>
                          <a:schemeClr val="lt1"/>
                        </a:solidFill>
                        <a:latin typeface="Times New Roman"/>
                        <a:ea typeface="Times New Roman"/>
                        <a:cs typeface="Times New Roman"/>
                        <a:sym typeface="Times New Roman"/>
                      </a:endParaRPr>
                    </a:p>
                    <a:p>
                      <a:pPr indent="0" lvl="0" marL="0" marR="0" rtl="0" algn="just">
                        <a:lnSpc>
                          <a:spcPct val="100000"/>
                        </a:lnSpc>
                        <a:spcBef>
                          <a:spcPts val="200"/>
                        </a:spcBef>
                        <a:spcAft>
                          <a:spcPts val="200"/>
                        </a:spcAft>
                        <a:buNone/>
                      </a:pPr>
                      <a:r>
                        <a:rPr lang="en-GB" sz="950">
                          <a:solidFill>
                            <a:schemeClr val="lt1"/>
                          </a:solidFill>
                          <a:latin typeface="Times New Roman"/>
                          <a:ea typeface="Times New Roman"/>
                          <a:cs typeface="Times New Roman"/>
                          <a:sym typeface="Times New Roman"/>
                        </a:rPr>
                        <a:t>Evaluating forecast accuracy using Mean Absolute Percentage Error (MAPE), adding quantitative rigor to the findings.</a:t>
                      </a:r>
                      <a:endParaRPr b="1" sz="950">
                        <a:solidFill>
                          <a:schemeClr val="lt1"/>
                        </a:solidFill>
                        <a:latin typeface="Times New Roman"/>
                        <a:ea typeface="Times New Roman"/>
                        <a:cs typeface="Times New Roman"/>
                        <a:sym typeface="Times New Roman"/>
                      </a:endParaRPr>
                    </a:p>
                  </a:txBody>
                  <a:tcPr marT="91425" marB="91425" marR="91425" marL="91425">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c>
                  <a:txBody>
                    <a:bodyPr/>
                    <a:lstStyle/>
                    <a:p>
                      <a:pPr indent="0" lvl="0" marL="0" rtl="0" algn="just">
                        <a:spcBef>
                          <a:spcPts val="0"/>
                        </a:spcBef>
                        <a:spcAft>
                          <a:spcPts val="0"/>
                        </a:spcAft>
                        <a:buNone/>
                      </a:pPr>
                      <a:r>
                        <a:rPr lang="en-GB" sz="950">
                          <a:solidFill>
                            <a:schemeClr val="lt1"/>
                          </a:solidFill>
                          <a:latin typeface="Times New Roman"/>
                          <a:ea typeface="Times New Roman"/>
                          <a:cs typeface="Times New Roman"/>
                          <a:sym typeface="Times New Roman"/>
                        </a:rPr>
                        <a:t>Our project provides a unique blend of Market Basket Analysis and Network Analysis to deeply understand consumer behavior and shopping habits. </a:t>
                      </a:r>
                      <a:endParaRPr sz="950">
                        <a:solidFill>
                          <a:schemeClr val="lt1"/>
                        </a:solidFill>
                        <a:latin typeface="Times New Roman"/>
                        <a:ea typeface="Times New Roman"/>
                        <a:cs typeface="Times New Roman"/>
                        <a:sym typeface="Times New Roman"/>
                      </a:endParaRPr>
                    </a:p>
                    <a:p>
                      <a:pPr indent="0" lvl="0" marL="0" rtl="0" algn="just">
                        <a:spcBef>
                          <a:spcPts val="1350"/>
                        </a:spcBef>
                        <a:spcAft>
                          <a:spcPts val="0"/>
                        </a:spcAft>
                        <a:buNone/>
                      </a:pPr>
                      <a:r>
                        <a:rPr lang="en-GB" sz="950">
                          <a:solidFill>
                            <a:schemeClr val="lt1"/>
                          </a:solidFill>
                          <a:latin typeface="Times New Roman"/>
                          <a:ea typeface="Times New Roman"/>
                          <a:cs typeface="Times New Roman"/>
                          <a:sym typeface="Times New Roman"/>
                        </a:rPr>
                        <a:t>By integrating detailed customer profiles, product insights, and engagement metrics, we offer actionable insights for targeted marketing campaigns, optimized product offerings, and enhanced customer experience. </a:t>
                      </a:r>
                      <a:endParaRPr sz="950">
                        <a:solidFill>
                          <a:schemeClr val="lt1"/>
                        </a:solidFill>
                        <a:latin typeface="Times New Roman"/>
                        <a:ea typeface="Times New Roman"/>
                        <a:cs typeface="Times New Roman"/>
                        <a:sym typeface="Times New Roman"/>
                      </a:endParaRPr>
                    </a:p>
                    <a:p>
                      <a:pPr indent="0" lvl="0" marL="0" rtl="0" algn="just">
                        <a:spcBef>
                          <a:spcPts val="1350"/>
                        </a:spcBef>
                        <a:spcAft>
                          <a:spcPts val="1350"/>
                        </a:spcAft>
                        <a:buNone/>
                      </a:pPr>
                      <a:r>
                        <a:rPr lang="en-GB" sz="950">
                          <a:solidFill>
                            <a:schemeClr val="lt1"/>
                          </a:solidFill>
                          <a:latin typeface="Times New Roman"/>
                          <a:ea typeface="Times New Roman"/>
                          <a:cs typeface="Times New Roman"/>
                          <a:sym typeface="Times New Roman"/>
                        </a:rPr>
                        <a:t>Our interactive web application facilitates easy access to key findings, empowering businesses to make informed decisions and drive sales growth by identifying patterns, influencers, and associations to optimize marketing strategies, improve product recommendations, and enhance the overall shopping experience.</a:t>
                      </a:r>
                      <a:endParaRPr sz="950">
                        <a:solidFill>
                          <a:schemeClr val="lt1"/>
                        </a:solidFill>
                        <a:latin typeface="Times New Roman"/>
                        <a:ea typeface="Times New Roman"/>
                        <a:cs typeface="Times New Roman"/>
                        <a:sym typeface="Times New Roman"/>
                      </a:endParaRPr>
                    </a:p>
                  </a:txBody>
                  <a:tcPr marT="91425" marB="91425" marR="91425" marL="91425">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r>
            </a:tbl>
          </a:graphicData>
        </a:graphic>
      </p:graphicFrame>
      <p:sp>
        <p:nvSpPr>
          <p:cNvPr id="332" name="Google Shape;332;p32"/>
          <p:cNvSpPr txBox="1"/>
          <p:nvPr/>
        </p:nvSpPr>
        <p:spPr>
          <a:xfrm>
            <a:off x="326050" y="33925"/>
            <a:ext cx="7713600" cy="37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700">
                <a:solidFill>
                  <a:srgbClr val="FFD966"/>
                </a:solidFill>
                <a:latin typeface="Lato Black"/>
                <a:ea typeface="Lato Black"/>
                <a:cs typeface="Lato Black"/>
                <a:sym typeface="Lato Black"/>
              </a:rPr>
              <a:t>UNIQUE CONTRIBUTION - COMPARISON</a:t>
            </a:r>
            <a:endParaRPr sz="3000">
              <a:solidFill>
                <a:srgbClr val="FFD966"/>
              </a:solidFill>
              <a:latin typeface="Lato Black"/>
              <a:ea typeface="Lato Black"/>
              <a:cs typeface="Lato Black"/>
              <a:sym typeface="Lato Black"/>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36" name="Shape 336"/>
        <p:cNvGrpSpPr/>
        <p:nvPr/>
      </p:nvGrpSpPr>
      <p:grpSpPr>
        <a:xfrm>
          <a:off x="0" y="0"/>
          <a:ext cx="0" cy="0"/>
          <a:chOff x="0" y="0"/>
          <a:chExt cx="0" cy="0"/>
        </a:xfrm>
      </p:grpSpPr>
      <p:sp>
        <p:nvSpPr>
          <p:cNvPr id="337" name="Google Shape;337;p33"/>
          <p:cNvSpPr txBox="1"/>
          <p:nvPr/>
        </p:nvSpPr>
        <p:spPr>
          <a:xfrm>
            <a:off x="2276900" y="1863400"/>
            <a:ext cx="4986300" cy="1246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GB" sz="6900">
                <a:solidFill>
                  <a:schemeClr val="lt1"/>
                </a:solidFill>
                <a:latin typeface="Georgia"/>
                <a:ea typeface="Georgia"/>
                <a:cs typeface="Georgia"/>
                <a:sym typeface="Georgia"/>
              </a:rPr>
              <a:t>Thank You! </a:t>
            </a:r>
            <a:endParaRPr sz="6900">
              <a:solidFill>
                <a:schemeClr val="lt1"/>
              </a:solidFill>
              <a:latin typeface="Georgia"/>
              <a:ea typeface="Georgia"/>
              <a:cs typeface="Georgia"/>
              <a:sym typeface="Georgia"/>
            </a:endParaRPr>
          </a:p>
        </p:txBody>
      </p:sp>
    </p:spTree>
  </p:cSld>
  <p:clrMapOvr>
    <a:masterClrMapping/>
  </p:clrMapOvr>
  <p:transition spd="med">
    <p:fade/>
  </p:transition>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3" name="Shape 233"/>
        <p:cNvGrpSpPr/>
        <p:nvPr/>
      </p:nvGrpSpPr>
      <p:grpSpPr>
        <a:xfrm>
          <a:off x="0" y="0"/>
          <a:ext cx="0" cy="0"/>
          <a:chOff x="0" y="0"/>
          <a:chExt cx="0" cy="0"/>
        </a:xfrm>
      </p:grpSpPr>
      <p:graphicFrame>
        <p:nvGraphicFramePr>
          <p:cNvPr id="234" name="Google Shape;234;p18"/>
          <p:cNvGraphicFramePr/>
          <p:nvPr/>
        </p:nvGraphicFramePr>
        <p:xfrm>
          <a:off x="326050" y="565475"/>
          <a:ext cx="3000000" cy="3000000"/>
        </p:xfrm>
        <a:graphic>
          <a:graphicData uri="http://schemas.openxmlformats.org/drawingml/2006/table">
            <a:tbl>
              <a:tblPr>
                <a:noFill/>
                <a:tableStyleId>{67CB6D92-D5DB-4A39-87FB-C244BB19580C}</a:tableStyleId>
              </a:tblPr>
              <a:tblGrid>
                <a:gridCol w="3040875"/>
                <a:gridCol w="2792000"/>
                <a:gridCol w="2774850"/>
              </a:tblGrid>
              <a:tr h="790100">
                <a:tc>
                  <a:txBody>
                    <a:bodyPr/>
                    <a:lstStyle/>
                    <a:p>
                      <a:pPr indent="0" lvl="0" marL="0" rtl="0" algn="ctr">
                        <a:spcBef>
                          <a:spcPts val="0"/>
                        </a:spcBef>
                        <a:spcAft>
                          <a:spcPts val="0"/>
                        </a:spcAft>
                        <a:buNone/>
                      </a:pPr>
                      <a:r>
                        <a:rPr b="1" lang="en-GB" sz="1900">
                          <a:solidFill>
                            <a:schemeClr val="lt1"/>
                          </a:solidFill>
                          <a:latin typeface="Times New Roman"/>
                          <a:ea typeface="Times New Roman"/>
                          <a:cs typeface="Times New Roman"/>
                          <a:sym typeface="Times New Roman"/>
                        </a:rPr>
                        <a:t>Paper 01</a:t>
                      </a:r>
                      <a:endParaRPr b="1" sz="1900">
                        <a:solidFill>
                          <a:schemeClr val="lt1"/>
                        </a:solidFill>
                        <a:latin typeface="Times New Roman"/>
                        <a:ea typeface="Times New Roman"/>
                        <a:cs typeface="Times New Roman"/>
                        <a:sym typeface="Times New Roman"/>
                      </a:endParaRPr>
                    </a:p>
                  </a:txBody>
                  <a:tcPr marT="91425" marB="91425" marR="91425" marL="91425" anchor="ctr">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c>
                  <a:txBody>
                    <a:bodyPr/>
                    <a:lstStyle/>
                    <a:p>
                      <a:pPr indent="0" lvl="0" marL="0" rtl="0" algn="ctr">
                        <a:spcBef>
                          <a:spcPts val="0"/>
                        </a:spcBef>
                        <a:spcAft>
                          <a:spcPts val="0"/>
                        </a:spcAft>
                        <a:buNone/>
                      </a:pPr>
                      <a:r>
                        <a:rPr b="1" lang="en-GB" sz="1900">
                          <a:solidFill>
                            <a:schemeClr val="lt1"/>
                          </a:solidFill>
                          <a:latin typeface="Times New Roman"/>
                          <a:ea typeface="Times New Roman"/>
                          <a:cs typeface="Times New Roman"/>
                          <a:sym typeface="Times New Roman"/>
                        </a:rPr>
                        <a:t>Paper 02</a:t>
                      </a:r>
                      <a:endParaRPr b="1" sz="1900">
                        <a:solidFill>
                          <a:schemeClr val="lt1"/>
                        </a:solidFill>
                        <a:latin typeface="Times New Roman"/>
                        <a:ea typeface="Times New Roman"/>
                        <a:cs typeface="Times New Roman"/>
                        <a:sym typeface="Times New Roman"/>
                      </a:endParaRPr>
                    </a:p>
                  </a:txBody>
                  <a:tcPr marT="91425" marB="91425" marR="91425" marL="91425" anchor="ctr">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c>
                  <a:txBody>
                    <a:bodyPr/>
                    <a:lstStyle/>
                    <a:p>
                      <a:pPr indent="0" lvl="0" marL="0" rtl="0" algn="ctr">
                        <a:spcBef>
                          <a:spcPts val="0"/>
                        </a:spcBef>
                        <a:spcAft>
                          <a:spcPts val="0"/>
                        </a:spcAft>
                        <a:buNone/>
                      </a:pPr>
                      <a:r>
                        <a:rPr b="1" lang="en-GB" sz="1900">
                          <a:solidFill>
                            <a:schemeClr val="lt1"/>
                          </a:solidFill>
                          <a:latin typeface="Times New Roman"/>
                          <a:ea typeface="Times New Roman"/>
                          <a:cs typeface="Times New Roman"/>
                          <a:sym typeface="Times New Roman"/>
                        </a:rPr>
                        <a:t>Paper 03</a:t>
                      </a:r>
                      <a:endParaRPr b="1" sz="1900">
                        <a:solidFill>
                          <a:schemeClr val="lt1"/>
                        </a:solidFill>
                        <a:latin typeface="Times New Roman"/>
                        <a:ea typeface="Times New Roman"/>
                        <a:cs typeface="Times New Roman"/>
                        <a:sym typeface="Times New Roman"/>
                      </a:endParaRPr>
                    </a:p>
                  </a:txBody>
                  <a:tcPr marT="91425" marB="91425" marR="91425" marL="91425" anchor="ctr">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r>
              <a:tr h="790100">
                <a:tc>
                  <a:txBody>
                    <a:bodyPr/>
                    <a:lstStyle/>
                    <a:p>
                      <a:pPr indent="0" lvl="0" marL="0" rtl="0" algn="l">
                        <a:spcBef>
                          <a:spcPts val="0"/>
                        </a:spcBef>
                        <a:spcAft>
                          <a:spcPts val="0"/>
                        </a:spcAft>
                        <a:buNone/>
                      </a:pPr>
                      <a:r>
                        <a:rPr lang="en-GB" sz="1500" u="sng">
                          <a:solidFill>
                            <a:srgbClr val="F1C232"/>
                          </a:solidFill>
                          <a:latin typeface="Times New Roman"/>
                          <a:ea typeface="Times New Roman"/>
                          <a:cs typeface="Times New Roman"/>
                          <a:sym typeface="Times New Roman"/>
                        </a:rPr>
                        <a:t>Name</a:t>
                      </a:r>
                      <a:r>
                        <a:rPr lang="en-GB" sz="1500">
                          <a:solidFill>
                            <a:srgbClr val="F1C232"/>
                          </a:solidFill>
                          <a:latin typeface="Times New Roman"/>
                          <a:ea typeface="Times New Roman"/>
                          <a:cs typeface="Times New Roman"/>
                          <a:sym typeface="Times New Roman"/>
                        </a:rPr>
                        <a:t>:</a:t>
                      </a:r>
                      <a:r>
                        <a:rPr lang="en-GB" sz="1500">
                          <a:solidFill>
                            <a:schemeClr val="lt1"/>
                          </a:solidFill>
                          <a:latin typeface="Times New Roman"/>
                          <a:ea typeface="Times New Roman"/>
                          <a:cs typeface="Times New Roman"/>
                          <a:sym typeface="Times New Roman"/>
                        </a:rPr>
                        <a:t> Predictive modeling of consumer purchase behavior on social media: Integrating theory of planned behavior and machine learning for actionable insights</a:t>
                      </a:r>
                      <a:endParaRPr sz="1500">
                        <a:solidFill>
                          <a:schemeClr val="lt1"/>
                        </a:solidFill>
                        <a:latin typeface="Times New Roman"/>
                        <a:ea typeface="Times New Roman"/>
                        <a:cs typeface="Times New Roman"/>
                        <a:sym typeface="Times New Roman"/>
                      </a:endParaRPr>
                    </a:p>
                  </a:txBody>
                  <a:tcPr marT="91425" marB="91425" marR="91425" marL="91425">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c>
                  <a:txBody>
                    <a:bodyPr/>
                    <a:lstStyle/>
                    <a:p>
                      <a:pPr indent="0" lvl="0" marL="0" rtl="0" algn="l">
                        <a:spcBef>
                          <a:spcPts val="0"/>
                        </a:spcBef>
                        <a:spcAft>
                          <a:spcPts val="0"/>
                        </a:spcAft>
                        <a:buNone/>
                      </a:pPr>
                      <a:r>
                        <a:rPr lang="en-GB" sz="1500" u="sng">
                          <a:solidFill>
                            <a:srgbClr val="F1C232"/>
                          </a:solidFill>
                          <a:latin typeface="Times New Roman"/>
                          <a:ea typeface="Times New Roman"/>
                          <a:cs typeface="Times New Roman"/>
                          <a:sym typeface="Times New Roman"/>
                        </a:rPr>
                        <a:t>Name:</a:t>
                      </a:r>
                      <a:r>
                        <a:rPr lang="en-GB" sz="1500">
                          <a:solidFill>
                            <a:schemeClr val="lt1"/>
                          </a:solidFill>
                          <a:latin typeface="Times New Roman"/>
                          <a:ea typeface="Times New Roman"/>
                          <a:cs typeface="Times New Roman"/>
                          <a:sym typeface="Times New Roman"/>
                        </a:rPr>
                        <a:t> Social Networks Marketing and Consumer Purchase Behavior: The Combination of SEM and Unsupervised Machine Learning Approaches</a:t>
                      </a:r>
                      <a:endParaRPr sz="1500">
                        <a:solidFill>
                          <a:schemeClr val="lt1"/>
                        </a:solidFill>
                        <a:latin typeface="Times New Roman"/>
                        <a:ea typeface="Times New Roman"/>
                        <a:cs typeface="Times New Roman"/>
                        <a:sym typeface="Times New Roman"/>
                      </a:endParaRPr>
                    </a:p>
                  </a:txBody>
                  <a:tcPr marT="91425" marB="91425" marR="91425" marL="91425">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c>
                  <a:txBody>
                    <a:bodyPr/>
                    <a:lstStyle/>
                    <a:p>
                      <a:pPr indent="0" lvl="0" marL="0" rtl="0" algn="l">
                        <a:spcBef>
                          <a:spcPts val="0"/>
                        </a:spcBef>
                        <a:spcAft>
                          <a:spcPts val="0"/>
                        </a:spcAft>
                        <a:buNone/>
                      </a:pPr>
                      <a:r>
                        <a:rPr lang="en-GB" sz="1500" u="sng">
                          <a:solidFill>
                            <a:srgbClr val="F1C232"/>
                          </a:solidFill>
                          <a:latin typeface="Times New Roman"/>
                          <a:ea typeface="Times New Roman"/>
                          <a:cs typeface="Times New Roman"/>
                          <a:sym typeface="Times New Roman"/>
                        </a:rPr>
                        <a:t>Name:</a:t>
                      </a:r>
                      <a:r>
                        <a:rPr lang="en-GB" sz="1500">
                          <a:solidFill>
                            <a:schemeClr val="lt1"/>
                          </a:solidFill>
                          <a:latin typeface="Times New Roman"/>
                          <a:ea typeface="Times New Roman"/>
                          <a:cs typeface="Times New Roman"/>
                          <a:sym typeface="Times New Roman"/>
                        </a:rPr>
                        <a:t> Predicting User Behavior in e-Commerce Using Machine Learning</a:t>
                      </a:r>
                      <a:endParaRPr sz="1500">
                        <a:solidFill>
                          <a:schemeClr val="lt1"/>
                        </a:solidFill>
                        <a:latin typeface="Times New Roman"/>
                        <a:ea typeface="Times New Roman"/>
                        <a:cs typeface="Times New Roman"/>
                        <a:sym typeface="Times New Roman"/>
                      </a:endParaRPr>
                    </a:p>
                  </a:txBody>
                  <a:tcPr marT="91425" marB="91425" marR="91425" marL="91425">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r>
              <a:tr h="821600">
                <a:tc>
                  <a:txBody>
                    <a:bodyPr/>
                    <a:lstStyle/>
                    <a:p>
                      <a:pPr indent="0" lvl="0" marL="0" rtl="0" algn="l">
                        <a:spcBef>
                          <a:spcPts val="0"/>
                        </a:spcBef>
                        <a:spcAft>
                          <a:spcPts val="0"/>
                        </a:spcAft>
                        <a:buNone/>
                      </a:pPr>
                      <a:r>
                        <a:rPr lang="en-GB" sz="1500" u="sng">
                          <a:solidFill>
                            <a:srgbClr val="F1C232"/>
                          </a:solidFill>
                          <a:latin typeface="Times New Roman"/>
                          <a:ea typeface="Times New Roman"/>
                          <a:cs typeface="Times New Roman"/>
                          <a:sym typeface="Times New Roman"/>
                        </a:rPr>
                        <a:t>Author:</a:t>
                      </a:r>
                      <a:r>
                        <a:rPr lang="en-GB" sz="1500">
                          <a:solidFill>
                            <a:schemeClr val="lt1"/>
                          </a:solidFill>
                          <a:latin typeface="Times New Roman"/>
                          <a:ea typeface="Times New Roman"/>
                          <a:cs typeface="Times New Roman"/>
                          <a:sym typeface="Times New Roman"/>
                        </a:rPr>
                        <a:t> Md. Shawmoon Azad, Shadman Sakib Khan, Rezwan Hossain, Raiyan Rahman, Sifat Momen</a:t>
                      </a:r>
                      <a:endParaRPr sz="1500">
                        <a:solidFill>
                          <a:schemeClr val="lt1"/>
                        </a:solidFill>
                        <a:latin typeface="Times New Roman"/>
                        <a:ea typeface="Times New Roman"/>
                        <a:cs typeface="Times New Roman"/>
                        <a:sym typeface="Times New Roman"/>
                      </a:endParaRPr>
                    </a:p>
                  </a:txBody>
                  <a:tcPr marT="91425" marB="91425" marR="91425" marL="91425" anchor="ctr">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c>
                  <a:txBody>
                    <a:bodyPr/>
                    <a:lstStyle/>
                    <a:p>
                      <a:pPr indent="0" lvl="0" marL="0" rtl="0" algn="l">
                        <a:spcBef>
                          <a:spcPts val="0"/>
                        </a:spcBef>
                        <a:spcAft>
                          <a:spcPts val="0"/>
                        </a:spcAft>
                        <a:buNone/>
                      </a:pPr>
                      <a:r>
                        <a:rPr lang="en-GB" sz="1500" u="sng">
                          <a:solidFill>
                            <a:srgbClr val="F1C232"/>
                          </a:solidFill>
                          <a:latin typeface="Times New Roman"/>
                          <a:ea typeface="Times New Roman"/>
                          <a:cs typeface="Times New Roman"/>
                          <a:sym typeface="Times New Roman"/>
                        </a:rPr>
                        <a:t>Author:</a:t>
                      </a:r>
                      <a:r>
                        <a:rPr lang="en-GB" sz="1500">
                          <a:solidFill>
                            <a:schemeClr val="lt1"/>
                          </a:solidFill>
                          <a:latin typeface="Times New Roman"/>
                          <a:ea typeface="Times New Roman"/>
                          <a:cs typeface="Times New Roman"/>
                          <a:sym typeface="Times New Roman"/>
                        </a:rPr>
                        <a:t> </a:t>
                      </a:r>
                      <a:r>
                        <a:rPr lang="en-GB" sz="1500">
                          <a:solidFill>
                            <a:schemeClr val="lt1"/>
                          </a:solidFill>
                          <a:latin typeface="Times New Roman"/>
                          <a:ea typeface="Times New Roman"/>
                          <a:cs typeface="Times New Roman"/>
                          <a:sym typeface="Times New Roman"/>
                        </a:rPr>
                        <a:t>Pejman Ebrahimi, Marjan Basirat, Ali Yousefi, Md. Nekmahmud, Abbas Gholampour and Maria Fekete-Farkas</a:t>
                      </a:r>
                      <a:endParaRPr sz="1500">
                        <a:solidFill>
                          <a:schemeClr val="lt1"/>
                        </a:solidFill>
                        <a:latin typeface="Times New Roman"/>
                        <a:ea typeface="Times New Roman"/>
                        <a:cs typeface="Times New Roman"/>
                        <a:sym typeface="Times New Roman"/>
                      </a:endParaRPr>
                    </a:p>
                  </a:txBody>
                  <a:tcPr marT="91425" marB="91425" marR="91425" marL="91425" anchor="ctr">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c>
                  <a:txBody>
                    <a:bodyPr/>
                    <a:lstStyle/>
                    <a:p>
                      <a:pPr indent="0" lvl="0" marL="0" rtl="0" algn="l">
                        <a:spcBef>
                          <a:spcPts val="0"/>
                        </a:spcBef>
                        <a:spcAft>
                          <a:spcPts val="0"/>
                        </a:spcAft>
                        <a:buNone/>
                      </a:pPr>
                      <a:r>
                        <a:rPr lang="en-GB" sz="1500" u="sng">
                          <a:solidFill>
                            <a:srgbClr val="F1C232"/>
                          </a:solidFill>
                          <a:latin typeface="Times New Roman"/>
                          <a:ea typeface="Times New Roman"/>
                          <a:cs typeface="Times New Roman"/>
                          <a:sym typeface="Times New Roman"/>
                        </a:rPr>
                        <a:t>Author:</a:t>
                      </a:r>
                      <a:r>
                        <a:rPr lang="en-GB" sz="1500">
                          <a:solidFill>
                            <a:schemeClr val="lt1"/>
                          </a:solidFill>
                          <a:latin typeface="Times New Roman"/>
                          <a:ea typeface="Times New Roman"/>
                          <a:cs typeface="Times New Roman"/>
                          <a:sym typeface="Times New Roman"/>
                        </a:rPr>
                        <a:t> </a:t>
                      </a:r>
                      <a:r>
                        <a:rPr lang="en-GB" sz="1500">
                          <a:solidFill>
                            <a:schemeClr val="lt1"/>
                          </a:solidFill>
                          <a:latin typeface="Times New Roman"/>
                          <a:ea typeface="Times New Roman"/>
                          <a:cs typeface="Times New Roman"/>
                          <a:sym typeface="Times New Roman"/>
                        </a:rPr>
                        <a:t>Rumen Ketipov, Vera Angelova, Lyubka Doukovska and Roman Schnalle</a:t>
                      </a:r>
                      <a:endParaRPr sz="15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t/>
                      </a:r>
                      <a:endParaRPr sz="1500">
                        <a:solidFill>
                          <a:schemeClr val="lt1"/>
                        </a:solidFill>
                        <a:latin typeface="Times New Roman"/>
                        <a:ea typeface="Times New Roman"/>
                        <a:cs typeface="Times New Roman"/>
                        <a:sym typeface="Times New Roman"/>
                      </a:endParaRPr>
                    </a:p>
                  </a:txBody>
                  <a:tcPr marT="91425" marB="91425" marR="91425" marL="91425" anchor="ctr">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r>
              <a:tr h="821600">
                <a:tc>
                  <a:txBody>
                    <a:bodyPr/>
                    <a:lstStyle/>
                    <a:p>
                      <a:pPr indent="0" lvl="0" marL="0" rtl="0" algn="ctr">
                        <a:spcBef>
                          <a:spcPts val="0"/>
                        </a:spcBef>
                        <a:spcAft>
                          <a:spcPts val="0"/>
                        </a:spcAft>
                        <a:buNone/>
                      </a:pPr>
                      <a:r>
                        <a:rPr lang="en-GB">
                          <a:solidFill>
                            <a:schemeClr val="lt1"/>
                          </a:solidFill>
                        </a:rPr>
                        <a:t>Published: December 27, 2023</a:t>
                      </a:r>
                      <a:endParaRPr>
                        <a:solidFill>
                          <a:schemeClr val="lt1"/>
                        </a:solidFill>
                      </a:endParaRPr>
                    </a:p>
                    <a:p>
                      <a:pPr indent="0" lvl="0" marL="0" rtl="0" algn="ctr">
                        <a:spcBef>
                          <a:spcPts val="0"/>
                        </a:spcBef>
                        <a:spcAft>
                          <a:spcPts val="0"/>
                        </a:spcAft>
                        <a:buNone/>
                      </a:pPr>
                      <a:r>
                        <a:rPr lang="en-GB">
                          <a:solidFill>
                            <a:schemeClr val="lt1"/>
                          </a:solidFill>
                        </a:rPr>
                        <a:t>On </a:t>
                      </a:r>
                      <a:r>
                        <a:rPr lang="en-GB">
                          <a:solidFill>
                            <a:srgbClr val="FFF2CC"/>
                          </a:solidFill>
                          <a:uFill>
                            <a:noFill/>
                          </a:uFill>
                          <a:hlinkClick r:id="rId3">
                            <a:extLst>
                              <a:ext uri="{A12FA001-AC4F-418D-AE19-62706E023703}">
                                <ahyp:hlinkClr val="tx"/>
                              </a:ext>
                            </a:extLst>
                          </a:hlinkClick>
                        </a:rPr>
                        <a:t>PLOS ONE</a:t>
                      </a:r>
                      <a:r>
                        <a:rPr lang="en-GB">
                          <a:solidFill>
                            <a:schemeClr val="lt1"/>
                          </a:solidFill>
                        </a:rPr>
                        <a:t> Journal</a:t>
                      </a:r>
                      <a:endParaRPr>
                        <a:solidFill>
                          <a:schemeClr val="lt1"/>
                        </a:solidFill>
                      </a:endParaRPr>
                    </a:p>
                  </a:txBody>
                  <a:tcPr marT="91425" marB="91425" marR="91425" marL="91425">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c>
                  <a:txBody>
                    <a:bodyPr/>
                    <a:lstStyle/>
                    <a:p>
                      <a:pPr indent="0" lvl="0" marL="0" rtl="0" algn="ctr">
                        <a:spcBef>
                          <a:spcPts val="0"/>
                        </a:spcBef>
                        <a:spcAft>
                          <a:spcPts val="0"/>
                        </a:spcAft>
                        <a:buNone/>
                      </a:pPr>
                      <a:r>
                        <a:rPr lang="en-GB">
                          <a:solidFill>
                            <a:schemeClr val="lt1"/>
                          </a:solidFill>
                        </a:rPr>
                        <a:t>Published: March 25, 2022</a:t>
                      </a:r>
                      <a:endParaRPr>
                        <a:solidFill>
                          <a:schemeClr val="lt1"/>
                        </a:solidFill>
                      </a:endParaRPr>
                    </a:p>
                    <a:p>
                      <a:pPr indent="0" lvl="0" marL="0" rtl="0" algn="ctr">
                        <a:spcBef>
                          <a:spcPts val="0"/>
                        </a:spcBef>
                        <a:spcAft>
                          <a:spcPts val="0"/>
                        </a:spcAft>
                        <a:buNone/>
                      </a:pPr>
                      <a:r>
                        <a:rPr lang="en-GB">
                          <a:solidFill>
                            <a:schemeClr val="lt1"/>
                          </a:solidFill>
                        </a:rPr>
                        <a:t>On</a:t>
                      </a:r>
                      <a:r>
                        <a:rPr lang="en-GB">
                          <a:solidFill>
                            <a:srgbClr val="FFF2CC"/>
                          </a:solidFill>
                        </a:rPr>
                        <a:t> </a:t>
                      </a:r>
                      <a:r>
                        <a:rPr lang="en-GB">
                          <a:solidFill>
                            <a:srgbClr val="FFF2CC"/>
                          </a:solidFill>
                          <a:uFill>
                            <a:noFill/>
                          </a:uFill>
                          <a:hlinkClick r:id="rId4">
                            <a:extLst>
                              <a:ext uri="{A12FA001-AC4F-418D-AE19-62706E023703}">
                                <ahyp:hlinkClr val="tx"/>
                              </a:ext>
                            </a:extLst>
                          </a:hlinkClick>
                        </a:rPr>
                        <a:t>MDPI </a:t>
                      </a:r>
                      <a:r>
                        <a:rPr lang="en-GB">
                          <a:solidFill>
                            <a:schemeClr val="lt1"/>
                          </a:solidFill>
                        </a:rPr>
                        <a:t>Journal</a:t>
                      </a:r>
                      <a:endParaRPr>
                        <a:solidFill>
                          <a:schemeClr val="lt1"/>
                        </a:solidFill>
                      </a:endParaRPr>
                    </a:p>
                  </a:txBody>
                  <a:tcPr marT="91425" marB="91425" marR="91425" marL="91425">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c>
                  <a:txBody>
                    <a:bodyPr/>
                    <a:lstStyle/>
                    <a:p>
                      <a:pPr indent="0" lvl="0" marL="0" rtl="0" algn="ctr">
                        <a:spcBef>
                          <a:spcPts val="0"/>
                        </a:spcBef>
                        <a:spcAft>
                          <a:spcPts val="0"/>
                        </a:spcAft>
                        <a:buNone/>
                      </a:pPr>
                      <a:r>
                        <a:rPr lang="en-GB">
                          <a:solidFill>
                            <a:schemeClr val="lt1"/>
                          </a:solidFill>
                        </a:rPr>
                        <a:t>Published: September 28, 2023</a:t>
                      </a:r>
                      <a:endParaRPr>
                        <a:solidFill>
                          <a:schemeClr val="lt1"/>
                        </a:solidFill>
                      </a:endParaRPr>
                    </a:p>
                    <a:p>
                      <a:pPr indent="0" lvl="0" marL="0" rtl="0" algn="ctr">
                        <a:spcBef>
                          <a:spcPts val="0"/>
                        </a:spcBef>
                        <a:spcAft>
                          <a:spcPts val="0"/>
                        </a:spcAft>
                        <a:buNone/>
                      </a:pPr>
                      <a:r>
                        <a:rPr lang="en-GB">
                          <a:solidFill>
                            <a:schemeClr val="lt1"/>
                          </a:solidFill>
                        </a:rPr>
                        <a:t>On </a:t>
                      </a:r>
                      <a:r>
                        <a:rPr lang="en-GB">
                          <a:solidFill>
                            <a:srgbClr val="FFF2CC"/>
                          </a:solidFill>
                          <a:uFill>
                            <a:noFill/>
                          </a:uFill>
                          <a:hlinkClick r:id="rId5">
                            <a:extLst>
                              <a:ext uri="{A12FA001-AC4F-418D-AE19-62706E023703}">
                                <ahyp:hlinkClr val="tx"/>
                              </a:ext>
                            </a:extLst>
                          </a:hlinkClick>
                        </a:rPr>
                        <a:t>SCIENDO</a:t>
                      </a:r>
                      <a:r>
                        <a:rPr lang="en-GB">
                          <a:solidFill>
                            <a:schemeClr val="hlink"/>
                          </a:solidFill>
                          <a:uFill>
                            <a:noFill/>
                          </a:uFill>
                          <a:hlinkClick r:id="rId6"/>
                        </a:rPr>
                        <a:t> </a:t>
                      </a:r>
                      <a:r>
                        <a:rPr lang="en-GB">
                          <a:solidFill>
                            <a:schemeClr val="lt1"/>
                          </a:solidFill>
                        </a:rPr>
                        <a:t>Journal</a:t>
                      </a:r>
                      <a:endParaRPr>
                        <a:solidFill>
                          <a:schemeClr val="lt1"/>
                        </a:solidFill>
                      </a:endParaRPr>
                    </a:p>
                  </a:txBody>
                  <a:tcPr marT="91425" marB="91425" marR="91425" marL="91425">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r>
            </a:tbl>
          </a:graphicData>
        </a:graphic>
      </p:graphicFrame>
      <p:sp>
        <p:nvSpPr>
          <p:cNvPr id="235" name="Google Shape;235;p18"/>
          <p:cNvSpPr txBox="1"/>
          <p:nvPr/>
        </p:nvSpPr>
        <p:spPr>
          <a:xfrm>
            <a:off x="402250" y="-42275"/>
            <a:ext cx="3452700" cy="37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3000">
                <a:solidFill>
                  <a:srgbClr val="FFD966"/>
                </a:solidFill>
                <a:latin typeface="Lato Black"/>
                <a:ea typeface="Lato Black"/>
                <a:cs typeface="Lato Black"/>
                <a:sym typeface="Lato Black"/>
              </a:rPr>
              <a:t>Introduction</a:t>
            </a:r>
            <a:endParaRPr sz="3000">
              <a:solidFill>
                <a:srgbClr val="FFD966"/>
              </a:solidFill>
              <a:latin typeface="Lato Black"/>
              <a:ea typeface="Lato Black"/>
              <a:cs typeface="Lato Black"/>
              <a:sym typeface="Lato Black"/>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9" name="Shape 239"/>
        <p:cNvGrpSpPr/>
        <p:nvPr/>
      </p:nvGrpSpPr>
      <p:grpSpPr>
        <a:xfrm>
          <a:off x="0" y="0"/>
          <a:ext cx="0" cy="0"/>
          <a:chOff x="0" y="0"/>
          <a:chExt cx="0" cy="0"/>
        </a:xfrm>
      </p:grpSpPr>
      <p:graphicFrame>
        <p:nvGraphicFramePr>
          <p:cNvPr id="240" name="Google Shape;240;p19"/>
          <p:cNvGraphicFramePr/>
          <p:nvPr/>
        </p:nvGraphicFramePr>
        <p:xfrm>
          <a:off x="326050" y="565475"/>
          <a:ext cx="3000000" cy="3000000"/>
        </p:xfrm>
        <a:graphic>
          <a:graphicData uri="http://schemas.openxmlformats.org/drawingml/2006/table">
            <a:tbl>
              <a:tblPr>
                <a:noFill/>
                <a:tableStyleId>{67CB6D92-D5DB-4A39-87FB-C244BB19580C}</a:tableStyleId>
              </a:tblPr>
              <a:tblGrid>
                <a:gridCol w="3040875"/>
                <a:gridCol w="2792000"/>
                <a:gridCol w="2774850"/>
              </a:tblGrid>
              <a:tr h="790100">
                <a:tc>
                  <a:txBody>
                    <a:bodyPr/>
                    <a:lstStyle/>
                    <a:p>
                      <a:pPr indent="0" lvl="0" marL="0" rtl="0" algn="ctr">
                        <a:spcBef>
                          <a:spcPts val="0"/>
                        </a:spcBef>
                        <a:spcAft>
                          <a:spcPts val="0"/>
                        </a:spcAft>
                        <a:buNone/>
                      </a:pPr>
                      <a:r>
                        <a:rPr b="1" lang="en-GB" sz="1900">
                          <a:solidFill>
                            <a:schemeClr val="lt1"/>
                          </a:solidFill>
                          <a:latin typeface="Times New Roman"/>
                          <a:ea typeface="Times New Roman"/>
                          <a:cs typeface="Times New Roman"/>
                          <a:sym typeface="Times New Roman"/>
                        </a:rPr>
                        <a:t>Paper 01</a:t>
                      </a:r>
                      <a:endParaRPr b="1" sz="1900">
                        <a:solidFill>
                          <a:schemeClr val="lt1"/>
                        </a:solidFill>
                        <a:latin typeface="Times New Roman"/>
                        <a:ea typeface="Times New Roman"/>
                        <a:cs typeface="Times New Roman"/>
                        <a:sym typeface="Times New Roman"/>
                      </a:endParaRPr>
                    </a:p>
                  </a:txBody>
                  <a:tcPr marT="91425" marB="91425" marR="91425" marL="91425" anchor="ctr">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c>
                  <a:txBody>
                    <a:bodyPr/>
                    <a:lstStyle/>
                    <a:p>
                      <a:pPr indent="0" lvl="0" marL="0" rtl="0" algn="ctr">
                        <a:spcBef>
                          <a:spcPts val="0"/>
                        </a:spcBef>
                        <a:spcAft>
                          <a:spcPts val="0"/>
                        </a:spcAft>
                        <a:buNone/>
                      </a:pPr>
                      <a:r>
                        <a:rPr b="1" lang="en-GB" sz="1900">
                          <a:solidFill>
                            <a:schemeClr val="lt1"/>
                          </a:solidFill>
                          <a:latin typeface="Times New Roman"/>
                          <a:ea typeface="Times New Roman"/>
                          <a:cs typeface="Times New Roman"/>
                          <a:sym typeface="Times New Roman"/>
                        </a:rPr>
                        <a:t>Paper 02</a:t>
                      </a:r>
                      <a:endParaRPr b="1" sz="1900">
                        <a:solidFill>
                          <a:schemeClr val="lt1"/>
                        </a:solidFill>
                        <a:latin typeface="Times New Roman"/>
                        <a:ea typeface="Times New Roman"/>
                        <a:cs typeface="Times New Roman"/>
                        <a:sym typeface="Times New Roman"/>
                      </a:endParaRPr>
                    </a:p>
                  </a:txBody>
                  <a:tcPr marT="91425" marB="91425" marR="91425" marL="91425" anchor="ctr">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c>
                  <a:txBody>
                    <a:bodyPr/>
                    <a:lstStyle/>
                    <a:p>
                      <a:pPr indent="0" lvl="0" marL="0" rtl="0" algn="ctr">
                        <a:spcBef>
                          <a:spcPts val="0"/>
                        </a:spcBef>
                        <a:spcAft>
                          <a:spcPts val="0"/>
                        </a:spcAft>
                        <a:buNone/>
                      </a:pPr>
                      <a:r>
                        <a:rPr b="1" lang="en-GB" sz="1900">
                          <a:solidFill>
                            <a:schemeClr val="lt1"/>
                          </a:solidFill>
                          <a:latin typeface="Times New Roman"/>
                          <a:ea typeface="Times New Roman"/>
                          <a:cs typeface="Times New Roman"/>
                          <a:sym typeface="Times New Roman"/>
                        </a:rPr>
                        <a:t>Paper 03</a:t>
                      </a:r>
                      <a:endParaRPr b="1" sz="1900">
                        <a:solidFill>
                          <a:schemeClr val="lt1"/>
                        </a:solidFill>
                        <a:latin typeface="Times New Roman"/>
                        <a:ea typeface="Times New Roman"/>
                        <a:cs typeface="Times New Roman"/>
                        <a:sym typeface="Times New Roman"/>
                      </a:endParaRPr>
                    </a:p>
                  </a:txBody>
                  <a:tcPr marT="91425" marB="91425" marR="91425" marL="91425" anchor="ctr">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r>
              <a:tr h="2672625">
                <a:tc>
                  <a:txBody>
                    <a:bodyPr/>
                    <a:lstStyle/>
                    <a:p>
                      <a:pPr indent="0" lvl="0" marL="0" rtl="0" algn="just">
                        <a:spcBef>
                          <a:spcPts val="0"/>
                        </a:spcBef>
                        <a:spcAft>
                          <a:spcPts val="0"/>
                        </a:spcAft>
                        <a:buNone/>
                      </a:pPr>
                      <a:r>
                        <a:rPr lang="en-GB" sz="1000">
                          <a:solidFill>
                            <a:schemeClr val="lt1"/>
                          </a:solidFill>
                          <a:latin typeface="Times New Roman"/>
                          <a:ea typeface="Times New Roman"/>
                          <a:cs typeface="Times New Roman"/>
                          <a:sym typeface="Times New Roman"/>
                        </a:rPr>
                        <a:t>This article presents a novel approach that combines the theory of planned behaviour (TPB) with machine learning techniques to develop accurate predictive models for consumer purchase behaviour.</a:t>
                      </a:r>
                      <a:endParaRPr sz="1000">
                        <a:solidFill>
                          <a:schemeClr val="lt1"/>
                        </a:solidFill>
                        <a:latin typeface="Times New Roman"/>
                        <a:ea typeface="Times New Roman"/>
                        <a:cs typeface="Times New Roman"/>
                        <a:sym typeface="Times New Roman"/>
                      </a:endParaRPr>
                    </a:p>
                    <a:p>
                      <a:pPr indent="0" lvl="0" marL="0" rtl="0" algn="just">
                        <a:spcBef>
                          <a:spcPts val="1350"/>
                        </a:spcBef>
                        <a:spcAft>
                          <a:spcPts val="0"/>
                        </a:spcAft>
                        <a:buNone/>
                      </a:pPr>
                      <a:r>
                        <a:rPr lang="en-GB" sz="1000">
                          <a:solidFill>
                            <a:schemeClr val="lt1"/>
                          </a:solidFill>
                          <a:latin typeface="Times New Roman"/>
                          <a:ea typeface="Times New Roman"/>
                          <a:cs typeface="Times New Roman"/>
                          <a:sym typeface="Times New Roman"/>
                        </a:rPr>
                        <a:t>This study examines three distinct factors of the theory of planned behaviour (attitude, social norm, and perceived behavioural control) that provide insights into the primary determinants influencing online purchasing behaviour.</a:t>
                      </a:r>
                      <a:endParaRPr sz="1000">
                        <a:solidFill>
                          <a:schemeClr val="lt1"/>
                        </a:solidFill>
                        <a:latin typeface="Times New Roman"/>
                        <a:ea typeface="Times New Roman"/>
                        <a:cs typeface="Times New Roman"/>
                        <a:sym typeface="Times New Roman"/>
                      </a:endParaRPr>
                    </a:p>
                    <a:p>
                      <a:pPr indent="0" lvl="0" marL="0" rtl="0" algn="just">
                        <a:spcBef>
                          <a:spcPts val="1350"/>
                        </a:spcBef>
                        <a:spcAft>
                          <a:spcPts val="0"/>
                        </a:spcAft>
                        <a:buNone/>
                      </a:pPr>
                      <a:r>
                        <a:rPr lang="en-GB" sz="1000">
                          <a:solidFill>
                            <a:schemeClr val="lt1"/>
                          </a:solidFill>
                          <a:latin typeface="Times New Roman"/>
                          <a:ea typeface="Times New Roman"/>
                          <a:cs typeface="Times New Roman"/>
                          <a:sym typeface="Times New Roman"/>
                        </a:rPr>
                        <a:t>A total of eight machine learning algorithms, namely K-nearest neighbour, Decision Tree, Random Forest, Logistic Regression, Naive Bayes, Support Vector Machine, AdaBoost, and Gradient Boosting, were utilised in order to forecast consumer purchasing behaviour.</a:t>
                      </a:r>
                      <a:endParaRPr sz="1000">
                        <a:solidFill>
                          <a:schemeClr val="lt1"/>
                        </a:solidFill>
                        <a:latin typeface="Times New Roman"/>
                        <a:ea typeface="Times New Roman"/>
                        <a:cs typeface="Times New Roman"/>
                        <a:sym typeface="Times New Roman"/>
                      </a:endParaRPr>
                    </a:p>
                    <a:p>
                      <a:pPr indent="0" lvl="0" marL="0" rtl="0" algn="just">
                        <a:spcBef>
                          <a:spcPts val="1350"/>
                        </a:spcBef>
                        <a:spcAft>
                          <a:spcPts val="1350"/>
                        </a:spcAft>
                        <a:buNone/>
                      </a:pPr>
                      <a:r>
                        <a:rPr lang="en-GB" sz="1000">
                          <a:solidFill>
                            <a:schemeClr val="lt1"/>
                          </a:solidFill>
                          <a:latin typeface="Times New Roman"/>
                          <a:ea typeface="Times New Roman"/>
                          <a:cs typeface="Times New Roman"/>
                          <a:sym typeface="Times New Roman"/>
                        </a:rPr>
                        <a:t>Incorporated Explainable AI (XAI), specifically LIME (Local Interpretable Model-Agnostic Explanations), to elucidate how the best machine learning model (i.e. gradient boosting) makes its prediction.</a:t>
                      </a:r>
                      <a:endParaRPr sz="1000">
                        <a:solidFill>
                          <a:schemeClr val="lt1"/>
                        </a:solidFill>
                        <a:latin typeface="Times New Roman"/>
                        <a:ea typeface="Times New Roman"/>
                        <a:cs typeface="Times New Roman"/>
                        <a:sym typeface="Times New Roman"/>
                      </a:endParaRPr>
                    </a:p>
                  </a:txBody>
                  <a:tcPr marT="91425" marB="91425" marR="91425" marL="91425">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c>
                  <a:txBody>
                    <a:bodyPr/>
                    <a:lstStyle/>
                    <a:p>
                      <a:pPr indent="0" lvl="0" marL="0" rtl="0" algn="just">
                        <a:spcBef>
                          <a:spcPts val="0"/>
                        </a:spcBef>
                        <a:spcAft>
                          <a:spcPts val="0"/>
                        </a:spcAft>
                        <a:buNone/>
                      </a:pPr>
                      <a:r>
                        <a:rPr lang="en-GB" sz="1000">
                          <a:solidFill>
                            <a:schemeClr val="lt1"/>
                          </a:solidFill>
                          <a:latin typeface="Times New Roman"/>
                          <a:ea typeface="Times New Roman"/>
                          <a:cs typeface="Times New Roman"/>
                          <a:sym typeface="Times New Roman"/>
                        </a:rPr>
                        <a:t>This research tested five dimensions of social network marketing that are capable of influencing consumer purchase behaviour (CPB).</a:t>
                      </a:r>
                      <a:endParaRPr sz="1000">
                        <a:solidFill>
                          <a:schemeClr val="lt1"/>
                        </a:solidFill>
                        <a:latin typeface="Times New Roman"/>
                        <a:ea typeface="Times New Roman"/>
                        <a:cs typeface="Times New Roman"/>
                        <a:sym typeface="Times New Roman"/>
                      </a:endParaRPr>
                    </a:p>
                    <a:p>
                      <a:pPr indent="0" lvl="0" marL="0" rtl="0" algn="just">
                        <a:spcBef>
                          <a:spcPts val="1350"/>
                        </a:spcBef>
                        <a:spcAft>
                          <a:spcPts val="0"/>
                        </a:spcAft>
                        <a:buNone/>
                      </a:pPr>
                      <a:r>
                        <a:rPr lang="en-GB" sz="1000">
                          <a:solidFill>
                            <a:schemeClr val="lt1"/>
                          </a:solidFill>
                          <a:latin typeface="Times New Roman"/>
                          <a:ea typeface="Times New Roman"/>
                          <a:cs typeface="Times New Roman"/>
                          <a:sym typeface="Times New Roman"/>
                        </a:rPr>
                        <a:t>This research was to examine the possible effect of entertainment, customization, interaction, word of mouth and trends on consumer purchase behaviour with evidence from the Facebook marketplace in Hungary. They uses the convenience sampling approach to overcome bias.</a:t>
                      </a:r>
                      <a:endParaRPr sz="1000">
                        <a:solidFill>
                          <a:schemeClr val="lt1"/>
                        </a:solidFill>
                        <a:latin typeface="Times New Roman"/>
                        <a:ea typeface="Times New Roman"/>
                        <a:cs typeface="Times New Roman"/>
                        <a:sym typeface="Times New Roman"/>
                      </a:endParaRPr>
                    </a:p>
                    <a:p>
                      <a:pPr indent="0" lvl="0" marL="0" rtl="0" algn="just">
                        <a:spcBef>
                          <a:spcPts val="1350"/>
                        </a:spcBef>
                        <a:spcAft>
                          <a:spcPts val="1350"/>
                        </a:spcAft>
                        <a:buNone/>
                      </a:pPr>
                      <a:r>
                        <a:rPr lang="en-GB" sz="1000">
                          <a:solidFill>
                            <a:schemeClr val="lt1"/>
                          </a:solidFill>
                          <a:latin typeface="Times New Roman"/>
                          <a:ea typeface="Times New Roman"/>
                          <a:cs typeface="Times New Roman"/>
                          <a:sym typeface="Times New Roman"/>
                        </a:rPr>
                        <a:t>The paper used the combination of structural equation modelling (SEM) and unsupervised machine learning (ML) approaches to cluster consumer behaviors.</a:t>
                      </a:r>
                      <a:endParaRPr sz="1000" u="sng">
                        <a:solidFill>
                          <a:schemeClr val="lt1"/>
                        </a:solidFill>
                        <a:latin typeface="Times New Roman"/>
                        <a:ea typeface="Times New Roman"/>
                        <a:cs typeface="Times New Roman"/>
                        <a:sym typeface="Times New Roman"/>
                      </a:endParaRPr>
                    </a:p>
                  </a:txBody>
                  <a:tcPr marT="91425" marB="91425" marR="91425" marL="91425">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c>
                  <a:txBody>
                    <a:bodyPr/>
                    <a:lstStyle/>
                    <a:p>
                      <a:pPr indent="0" lvl="0" marL="0" rtl="0" algn="just">
                        <a:spcBef>
                          <a:spcPts val="0"/>
                        </a:spcBef>
                        <a:spcAft>
                          <a:spcPts val="0"/>
                        </a:spcAft>
                        <a:buNone/>
                      </a:pPr>
                      <a:r>
                        <a:rPr lang="en-GB" sz="1000">
                          <a:solidFill>
                            <a:schemeClr val="lt1"/>
                          </a:solidFill>
                          <a:latin typeface="Times New Roman"/>
                          <a:ea typeface="Times New Roman"/>
                          <a:cs typeface="Times New Roman"/>
                          <a:sym typeface="Times New Roman"/>
                        </a:rPr>
                        <a:t>This study explores the relationship between fundamental personality dimensions and users' online shopping styles, using the TIPI test as a tool to establish individual consumer profiles. </a:t>
                      </a:r>
                      <a:endParaRPr sz="1000">
                        <a:solidFill>
                          <a:schemeClr val="lt1"/>
                        </a:solidFill>
                        <a:latin typeface="Times New Roman"/>
                        <a:ea typeface="Times New Roman"/>
                        <a:cs typeface="Times New Roman"/>
                        <a:sym typeface="Times New Roman"/>
                      </a:endParaRPr>
                    </a:p>
                    <a:p>
                      <a:pPr indent="0" lvl="0" marL="0" rtl="0" algn="just">
                        <a:spcBef>
                          <a:spcPts val="0"/>
                        </a:spcBef>
                        <a:spcAft>
                          <a:spcPts val="0"/>
                        </a:spcAft>
                        <a:buNone/>
                      </a:pPr>
                      <a:r>
                        <a:t/>
                      </a:r>
                      <a:endParaRPr sz="1000">
                        <a:solidFill>
                          <a:schemeClr val="lt1"/>
                        </a:solidFill>
                        <a:latin typeface="Times New Roman"/>
                        <a:ea typeface="Times New Roman"/>
                        <a:cs typeface="Times New Roman"/>
                        <a:sym typeface="Times New Roman"/>
                      </a:endParaRPr>
                    </a:p>
                    <a:p>
                      <a:pPr indent="0" lvl="0" marL="0" rtl="0" algn="just">
                        <a:spcBef>
                          <a:spcPts val="0"/>
                        </a:spcBef>
                        <a:spcAft>
                          <a:spcPts val="0"/>
                        </a:spcAft>
                        <a:buNone/>
                      </a:pPr>
                      <a:r>
                        <a:rPr lang="en-GB" sz="1000">
                          <a:solidFill>
                            <a:schemeClr val="lt1"/>
                          </a:solidFill>
                          <a:latin typeface="Times New Roman"/>
                          <a:ea typeface="Times New Roman"/>
                          <a:cs typeface="Times New Roman"/>
                          <a:sym typeface="Times New Roman"/>
                        </a:rPr>
                        <a:t>Through the application of Machine Learning models like Decision Trees and Random Forest, the research successfully predicts consumer behavior in e-Commerce settings based on personality traits. </a:t>
                      </a:r>
                      <a:endParaRPr sz="1000">
                        <a:solidFill>
                          <a:schemeClr val="lt1"/>
                        </a:solidFill>
                        <a:latin typeface="Times New Roman"/>
                        <a:ea typeface="Times New Roman"/>
                        <a:cs typeface="Times New Roman"/>
                        <a:sym typeface="Times New Roman"/>
                      </a:endParaRPr>
                    </a:p>
                    <a:p>
                      <a:pPr indent="0" lvl="0" marL="0" rtl="0" algn="just">
                        <a:spcBef>
                          <a:spcPts val="0"/>
                        </a:spcBef>
                        <a:spcAft>
                          <a:spcPts val="0"/>
                        </a:spcAft>
                        <a:buNone/>
                      </a:pPr>
                      <a:r>
                        <a:t/>
                      </a:r>
                      <a:endParaRPr sz="1000">
                        <a:solidFill>
                          <a:schemeClr val="lt1"/>
                        </a:solidFill>
                        <a:latin typeface="Times New Roman"/>
                        <a:ea typeface="Times New Roman"/>
                        <a:cs typeface="Times New Roman"/>
                        <a:sym typeface="Times New Roman"/>
                      </a:endParaRPr>
                    </a:p>
                    <a:p>
                      <a:pPr indent="0" lvl="0" marL="0" rtl="0" algn="just">
                        <a:spcBef>
                          <a:spcPts val="0"/>
                        </a:spcBef>
                        <a:spcAft>
                          <a:spcPts val="0"/>
                        </a:spcAft>
                        <a:buNone/>
                      </a:pPr>
                      <a:r>
                        <a:rPr lang="en-GB" sz="1000">
                          <a:solidFill>
                            <a:schemeClr val="lt1"/>
                          </a:solidFill>
                          <a:latin typeface="Times New Roman"/>
                          <a:ea typeface="Times New Roman"/>
                          <a:cs typeface="Times New Roman"/>
                          <a:sym typeface="Times New Roman"/>
                        </a:rPr>
                        <a:t>The findings suggest that personalized user interfaces tailored to specific user groups can enhance customer experiences and drive business success in various industries, including Strategic Management, Marketing, and e-commerce. This user-centric approach, combining personality knowledge with predictive techniques, holds promise for improving decision-making processes and enhancing overall customer satisfaction in online retail environments.</a:t>
                      </a:r>
                      <a:endParaRPr sz="1000">
                        <a:solidFill>
                          <a:schemeClr val="lt1"/>
                        </a:solidFill>
                        <a:latin typeface="Times New Roman"/>
                        <a:ea typeface="Times New Roman"/>
                        <a:cs typeface="Times New Roman"/>
                        <a:sym typeface="Times New Roman"/>
                      </a:endParaRPr>
                    </a:p>
                  </a:txBody>
                  <a:tcPr marT="91425" marB="91425" marR="91425" marL="91425">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tcPr>
                </a:tc>
              </a:tr>
            </a:tbl>
          </a:graphicData>
        </a:graphic>
      </p:graphicFrame>
      <p:sp>
        <p:nvSpPr>
          <p:cNvPr id="241" name="Google Shape;241;p19"/>
          <p:cNvSpPr txBox="1"/>
          <p:nvPr/>
        </p:nvSpPr>
        <p:spPr>
          <a:xfrm>
            <a:off x="478450" y="-42275"/>
            <a:ext cx="3452700" cy="37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3000">
                <a:solidFill>
                  <a:srgbClr val="FFD966"/>
                </a:solidFill>
                <a:latin typeface="Lato Black"/>
                <a:ea typeface="Lato Black"/>
                <a:cs typeface="Lato Black"/>
                <a:sym typeface="Lato Black"/>
              </a:rPr>
              <a:t>Description</a:t>
            </a:r>
            <a:endParaRPr sz="3000">
              <a:solidFill>
                <a:srgbClr val="FFD966"/>
              </a:solidFill>
              <a:latin typeface="Lato Black"/>
              <a:ea typeface="Lato Black"/>
              <a:cs typeface="Lato Black"/>
              <a:sym typeface="Lato Black"/>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5" name="Shape 245"/>
        <p:cNvGrpSpPr/>
        <p:nvPr/>
      </p:nvGrpSpPr>
      <p:grpSpPr>
        <a:xfrm>
          <a:off x="0" y="0"/>
          <a:ext cx="0" cy="0"/>
          <a:chOff x="0" y="0"/>
          <a:chExt cx="0" cy="0"/>
        </a:xfrm>
      </p:grpSpPr>
      <p:pic>
        <p:nvPicPr>
          <p:cNvPr id="246" name="Google Shape;246;p20"/>
          <p:cNvPicPr preferRelativeResize="0"/>
          <p:nvPr/>
        </p:nvPicPr>
        <p:blipFill>
          <a:blip r:embed="rId3">
            <a:alphaModFix/>
          </a:blip>
          <a:stretch>
            <a:fillRect/>
          </a:stretch>
        </p:blipFill>
        <p:spPr>
          <a:xfrm>
            <a:off x="0" y="0"/>
            <a:ext cx="1972525" cy="1714500"/>
          </a:xfrm>
          <a:prstGeom prst="rect">
            <a:avLst/>
          </a:prstGeom>
          <a:noFill/>
          <a:ln>
            <a:noFill/>
          </a:ln>
        </p:spPr>
      </p:pic>
      <p:graphicFrame>
        <p:nvGraphicFramePr>
          <p:cNvPr id="247" name="Google Shape;247;p20"/>
          <p:cNvGraphicFramePr/>
          <p:nvPr/>
        </p:nvGraphicFramePr>
        <p:xfrm>
          <a:off x="326050" y="794075"/>
          <a:ext cx="3000000" cy="3000000"/>
        </p:xfrm>
        <a:graphic>
          <a:graphicData uri="http://schemas.openxmlformats.org/drawingml/2006/table">
            <a:tbl>
              <a:tblPr>
                <a:noFill/>
                <a:tableStyleId>{67CB6D92-D5DB-4A39-87FB-C244BB19580C}</a:tableStyleId>
              </a:tblPr>
              <a:tblGrid>
                <a:gridCol w="2299575"/>
                <a:gridCol w="2111375"/>
                <a:gridCol w="2098400"/>
                <a:gridCol w="2098400"/>
              </a:tblGrid>
              <a:tr h="385875">
                <a:tc>
                  <a:txBody>
                    <a:bodyPr/>
                    <a:lstStyle/>
                    <a:p>
                      <a:pPr indent="0" lvl="0" marL="0" rtl="0" algn="ctr">
                        <a:spcBef>
                          <a:spcPts val="0"/>
                        </a:spcBef>
                        <a:spcAft>
                          <a:spcPts val="0"/>
                        </a:spcAft>
                        <a:buNone/>
                      </a:pPr>
                      <a:r>
                        <a:rPr b="1" lang="en-GB" sz="1900">
                          <a:solidFill>
                            <a:schemeClr val="lt1"/>
                          </a:solidFill>
                          <a:latin typeface="Times New Roman"/>
                          <a:ea typeface="Times New Roman"/>
                          <a:cs typeface="Times New Roman"/>
                          <a:sym typeface="Times New Roman"/>
                        </a:rPr>
                        <a:t>Paper 01</a:t>
                      </a:r>
                      <a:endParaRPr b="1" sz="1900">
                        <a:solidFill>
                          <a:schemeClr val="lt1"/>
                        </a:solidFill>
                        <a:latin typeface="Times New Roman"/>
                        <a:ea typeface="Times New Roman"/>
                        <a:cs typeface="Times New Roman"/>
                        <a:sym typeface="Times New Roman"/>
                      </a:endParaRPr>
                    </a:p>
                  </a:txBody>
                  <a:tcPr marT="91425" marB="91425" marR="91425" marL="91425" anchor="ctr">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GB" sz="1900">
                          <a:solidFill>
                            <a:schemeClr val="lt1"/>
                          </a:solidFill>
                          <a:latin typeface="Times New Roman"/>
                          <a:ea typeface="Times New Roman"/>
                          <a:cs typeface="Times New Roman"/>
                          <a:sym typeface="Times New Roman"/>
                        </a:rPr>
                        <a:t>Paper 02</a:t>
                      </a:r>
                      <a:endParaRPr b="1" sz="1900">
                        <a:solidFill>
                          <a:schemeClr val="lt1"/>
                        </a:solidFill>
                        <a:latin typeface="Times New Roman"/>
                        <a:ea typeface="Times New Roman"/>
                        <a:cs typeface="Times New Roman"/>
                        <a:sym typeface="Times New Roman"/>
                      </a:endParaRPr>
                    </a:p>
                  </a:txBody>
                  <a:tcPr marT="91425" marB="91425" marR="91425" marL="91425" anchor="ctr">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GB" sz="1900">
                          <a:solidFill>
                            <a:schemeClr val="lt1"/>
                          </a:solidFill>
                          <a:latin typeface="Times New Roman"/>
                          <a:ea typeface="Times New Roman"/>
                          <a:cs typeface="Times New Roman"/>
                          <a:sym typeface="Times New Roman"/>
                        </a:rPr>
                        <a:t>Paper 03</a:t>
                      </a:r>
                      <a:endParaRPr b="1" sz="1900">
                        <a:solidFill>
                          <a:schemeClr val="lt1"/>
                        </a:solidFill>
                        <a:latin typeface="Times New Roman"/>
                        <a:ea typeface="Times New Roman"/>
                        <a:cs typeface="Times New Roman"/>
                        <a:sym typeface="Times New Roman"/>
                      </a:endParaRPr>
                    </a:p>
                  </a:txBody>
                  <a:tcPr marT="91425" marB="91425" marR="91425" marL="91425" anchor="ctr">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solidFill>
                      <a:schemeClr val="dk1"/>
                    </a:solidFill>
                  </a:tcPr>
                </a:tc>
                <a:tc>
                  <a:txBody>
                    <a:bodyPr/>
                    <a:lstStyle/>
                    <a:p>
                      <a:pPr indent="0" lvl="0" marL="0" rtl="0" algn="ctr">
                        <a:spcBef>
                          <a:spcPts val="0"/>
                        </a:spcBef>
                        <a:spcAft>
                          <a:spcPts val="0"/>
                        </a:spcAft>
                        <a:buNone/>
                      </a:pPr>
                      <a:r>
                        <a:rPr b="1" lang="en-GB" sz="1900">
                          <a:solidFill>
                            <a:schemeClr val="lt1"/>
                          </a:solidFill>
                          <a:latin typeface="Times New Roman"/>
                          <a:ea typeface="Times New Roman"/>
                          <a:cs typeface="Times New Roman"/>
                          <a:sym typeface="Times New Roman"/>
                        </a:rPr>
                        <a:t>Our Paper</a:t>
                      </a:r>
                      <a:endParaRPr b="1" sz="1900">
                        <a:solidFill>
                          <a:schemeClr val="lt1"/>
                        </a:solidFill>
                        <a:latin typeface="Times New Roman"/>
                        <a:ea typeface="Times New Roman"/>
                        <a:cs typeface="Times New Roman"/>
                        <a:sym typeface="Times New Roman"/>
                      </a:endParaRPr>
                    </a:p>
                  </a:txBody>
                  <a:tcPr marT="91425" marB="91425" marR="91425" marL="91425" anchor="ctr">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solidFill>
                      <a:schemeClr val="dk1"/>
                    </a:solidFill>
                  </a:tcPr>
                </a:tc>
              </a:tr>
              <a:tr h="2672625">
                <a:tc>
                  <a:txBody>
                    <a:bodyPr/>
                    <a:lstStyle/>
                    <a:p>
                      <a:pPr indent="0" lvl="0" marL="0" rtl="0" algn="just">
                        <a:spcBef>
                          <a:spcPts val="0"/>
                        </a:spcBef>
                        <a:spcAft>
                          <a:spcPts val="0"/>
                        </a:spcAft>
                        <a:buNone/>
                      </a:pPr>
                      <a:r>
                        <a:rPr lang="en-GB" sz="1000">
                          <a:solidFill>
                            <a:schemeClr val="lt1"/>
                          </a:solidFill>
                          <a:latin typeface="Times New Roman"/>
                          <a:ea typeface="Times New Roman"/>
                          <a:cs typeface="Times New Roman"/>
                          <a:sym typeface="Times New Roman"/>
                        </a:rPr>
                        <a:t>Customer Information: ID, Gender, Age, Ethnic, Occupation, Annual Income, Social Media usage, Experience of purchasing due to social media influence, Reviews and rating impact on purchasing decision, Average time spent on the Internet (weekly), Attention to advertisement on social media</a:t>
                      </a:r>
                      <a:endParaRPr sz="1000">
                        <a:solidFill>
                          <a:schemeClr val="lt1"/>
                        </a:solidFill>
                        <a:latin typeface="Times New Roman"/>
                        <a:ea typeface="Times New Roman"/>
                        <a:cs typeface="Times New Roman"/>
                        <a:sym typeface="Times New Roman"/>
                      </a:endParaRPr>
                    </a:p>
                    <a:p>
                      <a:pPr indent="0" lvl="0" marL="0" rtl="0" algn="just">
                        <a:spcBef>
                          <a:spcPts val="1350"/>
                        </a:spcBef>
                        <a:spcAft>
                          <a:spcPts val="0"/>
                        </a:spcAft>
                        <a:buNone/>
                      </a:pPr>
                      <a:r>
                        <a:rPr lang="en-GB" sz="1000">
                          <a:solidFill>
                            <a:schemeClr val="lt1"/>
                          </a:solidFill>
                          <a:latin typeface="Times New Roman"/>
                          <a:ea typeface="Times New Roman"/>
                          <a:cs typeface="Times New Roman"/>
                          <a:sym typeface="Times New Roman"/>
                        </a:rPr>
                        <a:t>Behavior Information: Purchase Behaviour 1 (PB1), Purchase Behaviour 2 (PB2), Purchase Behaviour 3 (PB3), Purchase Behaviour 4 (PB4), Attitude 1 (ATTD1), Attitude 2 (ATTD2), Attitude 3 (ATTD3), Attitude 4 (ATTD4), Social Norms 1 (SN1), Social Norms 2 (SN2), Social Norms 3 (SN3), Social Norms 4 (SN4)</a:t>
                      </a:r>
                      <a:endParaRPr sz="1000">
                        <a:solidFill>
                          <a:schemeClr val="lt1"/>
                        </a:solidFill>
                        <a:latin typeface="Times New Roman"/>
                        <a:ea typeface="Times New Roman"/>
                        <a:cs typeface="Times New Roman"/>
                        <a:sym typeface="Times New Roman"/>
                      </a:endParaRPr>
                    </a:p>
                    <a:p>
                      <a:pPr indent="0" lvl="0" marL="0" rtl="0" algn="just">
                        <a:lnSpc>
                          <a:spcPct val="100000"/>
                        </a:lnSpc>
                        <a:spcBef>
                          <a:spcPts val="1350"/>
                        </a:spcBef>
                        <a:spcAft>
                          <a:spcPts val="0"/>
                        </a:spcAft>
                        <a:buNone/>
                      </a:pPr>
                      <a:r>
                        <a:rPr lang="en-GB" sz="1100">
                          <a:solidFill>
                            <a:schemeClr val="lt1"/>
                          </a:solidFill>
                          <a:latin typeface="Times New Roman"/>
                          <a:ea typeface="Times New Roman"/>
                          <a:cs typeface="Times New Roman"/>
                          <a:sym typeface="Times New Roman"/>
                        </a:rPr>
                        <a:t>Dataset Collected From- </a:t>
                      </a:r>
                      <a:endParaRPr sz="1100">
                        <a:solidFill>
                          <a:schemeClr val="lt1"/>
                        </a:solidFill>
                        <a:latin typeface="Times New Roman"/>
                        <a:ea typeface="Times New Roman"/>
                        <a:cs typeface="Times New Roman"/>
                        <a:sym typeface="Times New Roman"/>
                      </a:endParaRPr>
                    </a:p>
                    <a:p>
                      <a:pPr indent="0" lvl="0" marL="0" rtl="0" algn="just">
                        <a:lnSpc>
                          <a:spcPct val="100000"/>
                        </a:lnSpc>
                        <a:spcBef>
                          <a:spcPts val="500"/>
                        </a:spcBef>
                        <a:spcAft>
                          <a:spcPts val="500"/>
                        </a:spcAft>
                        <a:buNone/>
                      </a:pPr>
                      <a:r>
                        <a:rPr lang="en-GB" sz="1100">
                          <a:solidFill>
                            <a:srgbClr val="FFF2CC"/>
                          </a:solidFill>
                          <a:uFill>
                            <a:noFill/>
                          </a:uFill>
                          <a:latin typeface="Times New Roman"/>
                          <a:ea typeface="Times New Roman"/>
                          <a:cs typeface="Times New Roman"/>
                          <a:sym typeface="Times New Roman"/>
                          <a:hlinkClick r:id="rId4">
                            <a:extLst>
                              <a:ext uri="{A12FA001-AC4F-418D-AE19-62706E023703}">
                                <ahyp:hlinkClr val="tx"/>
                              </a:ext>
                            </a:extLst>
                          </a:hlinkClick>
                        </a:rPr>
                        <a:t>https://data.mendeley.com/datasets/nzy5528nst/2</a:t>
                      </a:r>
                      <a:endParaRPr sz="1100">
                        <a:solidFill>
                          <a:srgbClr val="FFF2CC"/>
                        </a:solidFill>
                        <a:latin typeface="Times New Roman"/>
                        <a:ea typeface="Times New Roman"/>
                        <a:cs typeface="Times New Roman"/>
                        <a:sym typeface="Times New Roman"/>
                      </a:endParaRPr>
                    </a:p>
                  </a:txBody>
                  <a:tcPr marT="91425" marB="91425" marR="91425" marL="91425">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solidFill>
                      <a:schemeClr val="dk1"/>
                    </a:solidFill>
                  </a:tcPr>
                </a:tc>
                <a:tc>
                  <a:txBody>
                    <a:bodyPr/>
                    <a:lstStyle/>
                    <a:p>
                      <a:pPr indent="0" lvl="0" marL="0" rtl="0" algn="just">
                        <a:spcBef>
                          <a:spcPts val="0"/>
                        </a:spcBef>
                        <a:spcAft>
                          <a:spcPts val="0"/>
                        </a:spcAft>
                        <a:buNone/>
                      </a:pPr>
                      <a:r>
                        <a:rPr lang="en-GB" sz="1100">
                          <a:solidFill>
                            <a:schemeClr val="lt1"/>
                          </a:solidFill>
                          <a:latin typeface="Times New Roman"/>
                          <a:ea typeface="Times New Roman"/>
                          <a:cs typeface="Times New Roman"/>
                          <a:sym typeface="Times New Roman"/>
                        </a:rPr>
                        <a:t>Customer Information: Gender, Age, Education, Social Media usage</a:t>
                      </a:r>
                      <a:endParaRPr sz="1100">
                        <a:solidFill>
                          <a:schemeClr val="lt1"/>
                        </a:solidFill>
                        <a:latin typeface="Times New Roman"/>
                        <a:ea typeface="Times New Roman"/>
                        <a:cs typeface="Times New Roman"/>
                        <a:sym typeface="Times New Roman"/>
                      </a:endParaRPr>
                    </a:p>
                    <a:p>
                      <a:pPr indent="0" lvl="0" marL="0" rtl="0" algn="just">
                        <a:spcBef>
                          <a:spcPts val="1350"/>
                        </a:spcBef>
                        <a:spcAft>
                          <a:spcPts val="0"/>
                        </a:spcAft>
                        <a:buNone/>
                      </a:pPr>
                      <a:r>
                        <a:rPr b="1" lang="en-GB" sz="1100">
                          <a:solidFill>
                            <a:srgbClr val="FFF2CC"/>
                          </a:solidFill>
                          <a:latin typeface="Times New Roman"/>
                          <a:ea typeface="Times New Roman"/>
                          <a:cs typeface="Times New Roman"/>
                          <a:sym typeface="Times New Roman"/>
                        </a:rPr>
                        <a:t>Dataset is private.</a:t>
                      </a:r>
                      <a:endParaRPr b="1" sz="1100">
                        <a:solidFill>
                          <a:srgbClr val="FFF2CC"/>
                        </a:solidFill>
                        <a:latin typeface="Times New Roman"/>
                        <a:ea typeface="Times New Roman"/>
                        <a:cs typeface="Times New Roman"/>
                        <a:sym typeface="Times New Roman"/>
                      </a:endParaRPr>
                    </a:p>
                    <a:p>
                      <a:pPr indent="0" lvl="0" marL="0" rtl="0" algn="just">
                        <a:spcBef>
                          <a:spcPts val="1350"/>
                        </a:spcBef>
                        <a:spcAft>
                          <a:spcPts val="1350"/>
                        </a:spcAft>
                        <a:buNone/>
                      </a:pPr>
                      <a:r>
                        <a:rPr lang="en-GB" sz="1100">
                          <a:solidFill>
                            <a:schemeClr val="lt1"/>
                          </a:solidFill>
                          <a:latin typeface="Times New Roman"/>
                          <a:ea typeface="Times New Roman"/>
                          <a:cs typeface="Times New Roman"/>
                          <a:sym typeface="Times New Roman"/>
                        </a:rPr>
                        <a:t>This research uses the convenience sampling approach of gathering data, out of 475 surveys distributed (with an online link), a total of 466 respondents successfully filled out the entire sampling with a response rate of 98.1%.</a:t>
                      </a:r>
                      <a:endParaRPr sz="1100">
                        <a:solidFill>
                          <a:schemeClr val="lt1"/>
                        </a:solidFill>
                        <a:latin typeface="Times New Roman"/>
                        <a:ea typeface="Times New Roman"/>
                        <a:cs typeface="Times New Roman"/>
                        <a:sym typeface="Times New Roman"/>
                      </a:endParaRPr>
                    </a:p>
                  </a:txBody>
                  <a:tcPr marT="91425" marB="91425" marR="91425" marL="91425">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solidFill>
                      <a:schemeClr val="dk1"/>
                    </a:solidFill>
                  </a:tcPr>
                </a:tc>
                <a:tc>
                  <a:txBody>
                    <a:bodyPr/>
                    <a:lstStyle/>
                    <a:p>
                      <a:pPr indent="0" lvl="0" marL="0" rtl="0" algn="l">
                        <a:spcBef>
                          <a:spcPts val="0"/>
                        </a:spcBef>
                        <a:spcAft>
                          <a:spcPts val="0"/>
                        </a:spcAft>
                        <a:buNone/>
                      </a:pPr>
                      <a:r>
                        <a:rPr lang="en-GB" sz="1100">
                          <a:solidFill>
                            <a:schemeClr val="lt1"/>
                          </a:solidFill>
                          <a:latin typeface="Times New Roman"/>
                          <a:ea typeface="Times New Roman"/>
                          <a:cs typeface="Times New Roman"/>
                          <a:sym typeface="Times New Roman"/>
                        </a:rPr>
                        <a:t>Dataset</a:t>
                      </a:r>
                      <a:r>
                        <a:rPr lang="en-GB" sz="1100">
                          <a:solidFill>
                            <a:schemeClr val="lt1"/>
                          </a:solidFill>
                          <a:latin typeface="Times New Roman"/>
                          <a:ea typeface="Times New Roman"/>
                          <a:cs typeface="Times New Roman"/>
                          <a:sym typeface="Times New Roman"/>
                        </a:rPr>
                        <a:t> Not Given in the Paper.</a:t>
                      </a:r>
                      <a:endParaRPr sz="1100">
                        <a:solidFill>
                          <a:schemeClr val="lt1"/>
                        </a:solidFill>
                        <a:latin typeface="Times New Roman"/>
                        <a:ea typeface="Times New Roman"/>
                        <a:cs typeface="Times New Roman"/>
                        <a:sym typeface="Times New Roman"/>
                      </a:endParaRPr>
                    </a:p>
                    <a:p>
                      <a:pPr indent="0" lvl="0" marL="0" rtl="0" algn="ctr">
                        <a:spcBef>
                          <a:spcPts val="0"/>
                        </a:spcBef>
                        <a:spcAft>
                          <a:spcPts val="0"/>
                        </a:spcAft>
                        <a:buNone/>
                      </a:pPr>
                      <a:r>
                        <a:t/>
                      </a:r>
                      <a:endParaRPr sz="1100">
                        <a:solidFill>
                          <a:schemeClr val="lt1"/>
                        </a:solidFill>
                        <a:latin typeface="Times New Roman"/>
                        <a:ea typeface="Times New Roman"/>
                        <a:cs typeface="Times New Roman"/>
                        <a:sym typeface="Times New Roman"/>
                      </a:endParaRPr>
                    </a:p>
                    <a:p>
                      <a:pPr indent="0" lvl="0" marL="0" rtl="0" algn="l">
                        <a:spcBef>
                          <a:spcPts val="0"/>
                        </a:spcBef>
                        <a:spcAft>
                          <a:spcPts val="0"/>
                        </a:spcAft>
                        <a:buNone/>
                      </a:pPr>
                      <a:r>
                        <a:rPr lang="en-GB" sz="1100">
                          <a:solidFill>
                            <a:schemeClr val="lt1"/>
                          </a:solidFill>
                          <a:latin typeface="Times New Roman"/>
                          <a:ea typeface="Times New Roman"/>
                          <a:cs typeface="Times New Roman"/>
                          <a:sym typeface="Times New Roman"/>
                        </a:rPr>
                        <a:t>They work on collected dataset which based on 3 languages: English, German, and Bulgarian. The survey comprises four sections, </a:t>
                      </a:r>
                      <a:endParaRPr sz="1100">
                        <a:solidFill>
                          <a:schemeClr val="lt1"/>
                        </a:solidFill>
                        <a:latin typeface="Times New Roman"/>
                        <a:ea typeface="Times New Roman"/>
                        <a:cs typeface="Times New Roman"/>
                        <a:sym typeface="Times New Roman"/>
                      </a:endParaRPr>
                    </a:p>
                    <a:p>
                      <a:pPr indent="-298450" lvl="0" marL="457200" rtl="0" algn="l">
                        <a:spcBef>
                          <a:spcPts val="0"/>
                        </a:spcBef>
                        <a:spcAft>
                          <a:spcPts val="0"/>
                        </a:spcAft>
                        <a:buClr>
                          <a:schemeClr val="lt1"/>
                        </a:buClr>
                        <a:buSzPts val="1100"/>
                        <a:buFont typeface="Times New Roman"/>
                        <a:buChar char="●"/>
                      </a:pPr>
                      <a:r>
                        <a:rPr lang="en-GB" sz="1100">
                          <a:solidFill>
                            <a:schemeClr val="lt1"/>
                          </a:solidFill>
                          <a:latin typeface="Times New Roman"/>
                          <a:ea typeface="Times New Roman"/>
                          <a:cs typeface="Times New Roman"/>
                          <a:sym typeface="Times New Roman"/>
                        </a:rPr>
                        <a:t>Online store features/ User preferences</a:t>
                      </a:r>
                      <a:endParaRPr sz="1100">
                        <a:solidFill>
                          <a:schemeClr val="lt1"/>
                        </a:solidFill>
                        <a:latin typeface="Times New Roman"/>
                        <a:ea typeface="Times New Roman"/>
                        <a:cs typeface="Times New Roman"/>
                        <a:sym typeface="Times New Roman"/>
                      </a:endParaRPr>
                    </a:p>
                    <a:p>
                      <a:pPr indent="-298450" lvl="0" marL="457200" rtl="0" algn="l">
                        <a:spcBef>
                          <a:spcPts val="0"/>
                        </a:spcBef>
                        <a:spcAft>
                          <a:spcPts val="0"/>
                        </a:spcAft>
                        <a:buClr>
                          <a:schemeClr val="lt1"/>
                        </a:buClr>
                        <a:buSzPts val="1100"/>
                        <a:buFont typeface="Times New Roman"/>
                        <a:buChar char="●"/>
                      </a:pPr>
                      <a:r>
                        <a:rPr lang="en-GB" sz="1100">
                          <a:solidFill>
                            <a:schemeClr val="lt1"/>
                          </a:solidFill>
                          <a:latin typeface="Times New Roman"/>
                          <a:ea typeface="Times New Roman"/>
                          <a:cs typeface="Times New Roman"/>
                          <a:sym typeface="Times New Roman"/>
                        </a:rPr>
                        <a:t>10 characteristics that determine the personality profile</a:t>
                      </a:r>
                      <a:endParaRPr sz="1100">
                        <a:solidFill>
                          <a:schemeClr val="lt1"/>
                        </a:solidFill>
                        <a:latin typeface="Times New Roman"/>
                        <a:ea typeface="Times New Roman"/>
                        <a:cs typeface="Times New Roman"/>
                        <a:sym typeface="Times New Roman"/>
                      </a:endParaRPr>
                    </a:p>
                    <a:p>
                      <a:pPr indent="-298450" lvl="0" marL="457200" rtl="0" algn="l">
                        <a:spcBef>
                          <a:spcPts val="0"/>
                        </a:spcBef>
                        <a:spcAft>
                          <a:spcPts val="0"/>
                        </a:spcAft>
                        <a:buClr>
                          <a:schemeClr val="lt1"/>
                        </a:buClr>
                        <a:buSzPts val="1100"/>
                        <a:buFont typeface="Times New Roman"/>
                        <a:buChar char="●"/>
                      </a:pPr>
                      <a:r>
                        <a:rPr lang="en-GB" sz="1100">
                          <a:solidFill>
                            <a:schemeClr val="lt1"/>
                          </a:solidFill>
                          <a:latin typeface="Times New Roman"/>
                          <a:ea typeface="Times New Roman"/>
                          <a:cs typeface="Times New Roman"/>
                          <a:sym typeface="Times New Roman"/>
                        </a:rPr>
                        <a:t>Risk averseness</a:t>
                      </a:r>
                      <a:endParaRPr sz="1100">
                        <a:solidFill>
                          <a:schemeClr val="lt1"/>
                        </a:solidFill>
                        <a:latin typeface="Times New Roman"/>
                        <a:ea typeface="Times New Roman"/>
                        <a:cs typeface="Times New Roman"/>
                        <a:sym typeface="Times New Roman"/>
                      </a:endParaRPr>
                    </a:p>
                    <a:p>
                      <a:pPr indent="-298450" lvl="0" marL="457200" rtl="0" algn="l">
                        <a:spcBef>
                          <a:spcPts val="0"/>
                        </a:spcBef>
                        <a:spcAft>
                          <a:spcPts val="0"/>
                        </a:spcAft>
                        <a:buClr>
                          <a:schemeClr val="lt1"/>
                        </a:buClr>
                        <a:buSzPts val="1100"/>
                        <a:buFont typeface="Times New Roman"/>
                        <a:buChar char="●"/>
                      </a:pPr>
                      <a:r>
                        <a:rPr lang="en-GB" sz="1100">
                          <a:solidFill>
                            <a:schemeClr val="lt1"/>
                          </a:solidFill>
                          <a:latin typeface="Times New Roman"/>
                          <a:ea typeface="Times New Roman"/>
                          <a:cs typeface="Times New Roman"/>
                          <a:sym typeface="Times New Roman"/>
                        </a:rPr>
                        <a:t>Demographic analysis</a:t>
                      </a:r>
                      <a:endParaRPr sz="1100">
                        <a:solidFill>
                          <a:schemeClr val="lt1"/>
                        </a:solidFill>
                        <a:latin typeface="Times New Roman"/>
                        <a:ea typeface="Times New Roman"/>
                        <a:cs typeface="Times New Roman"/>
                        <a:sym typeface="Times New Roman"/>
                      </a:endParaRPr>
                    </a:p>
                  </a:txBody>
                  <a:tcPr marT="91425" marB="91425" marR="91425" marL="91425">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solidFill>
                      <a:schemeClr val="dk1"/>
                    </a:solidFill>
                  </a:tcPr>
                </a:tc>
                <a:tc>
                  <a:txBody>
                    <a:bodyPr/>
                    <a:lstStyle/>
                    <a:p>
                      <a:pPr indent="-292100" lvl="0" marL="457200" rtl="0" algn="l">
                        <a:lnSpc>
                          <a:spcPct val="100000"/>
                        </a:lnSpc>
                        <a:spcBef>
                          <a:spcPts val="0"/>
                        </a:spcBef>
                        <a:spcAft>
                          <a:spcPts val="0"/>
                        </a:spcAft>
                        <a:buClr>
                          <a:schemeClr val="lt1"/>
                        </a:buClr>
                        <a:buSzPts val="1000"/>
                        <a:buFont typeface="Times New Roman"/>
                        <a:buAutoNum type="arabicPeriod"/>
                      </a:pPr>
                      <a:r>
                        <a:rPr b="1" lang="en-GB" sz="1000">
                          <a:solidFill>
                            <a:srgbClr val="FFF2CC"/>
                          </a:solidFill>
                          <a:uFill>
                            <a:noFill/>
                          </a:uFill>
                          <a:latin typeface="Times New Roman"/>
                          <a:ea typeface="Times New Roman"/>
                          <a:cs typeface="Times New Roman"/>
                          <a:sym typeface="Times New Roman"/>
                          <a:hlinkClick r:id="rId5">
                            <a:extLst>
                              <a:ext uri="{A12FA001-AC4F-418D-AE19-62706E023703}">
                                <ahyp:hlinkClr val="tx"/>
                              </a:ext>
                            </a:extLst>
                          </a:hlinkClick>
                        </a:rPr>
                        <a:t>Paper 01 dataset</a:t>
                      </a:r>
                      <a:endParaRPr b="1" sz="1000">
                        <a:solidFill>
                          <a:srgbClr val="FFF2CC"/>
                        </a:solidFill>
                        <a:latin typeface="Times New Roman"/>
                        <a:ea typeface="Times New Roman"/>
                        <a:cs typeface="Times New Roman"/>
                        <a:sym typeface="Times New Roman"/>
                      </a:endParaRPr>
                    </a:p>
                    <a:p>
                      <a:pPr indent="-292100" lvl="0" marL="457200" rtl="0" algn="l">
                        <a:lnSpc>
                          <a:spcPct val="100000"/>
                        </a:lnSpc>
                        <a:spcBef>
                          <a:spcPts val="500"/>
                        </a:spcBef>
                        <a:spcAft>
                          <a:spcPts val="0"/>
                        </a:spcAft>
                        <a:buClr>
                          <a:schemeClr val="lt1"/>
                        </a:buClr>
                        <a:buSzPts val="1000"/>
                        <a:buFont typeface="Times New Roman"/>
                        <a:buAutoNum type="arabicPeriod"/>
                      </a:pPr>
                      <a:r>
                        <a:rPr b="1" lang="en-GB" sz="1000">
                          <a:solidFill>
                            <a:srgbClr val="FFF2CC"/>
                          </a:solidFill>
                          <a:uFill>
                            <a:noFill/>
                          </a:uFill>
                          <a:latin typeface="Times New Roman"/>
                          <a:ea typeface="Times New Roman"/>
                          <a:cs typeface="Times New Roman"/>
                          <a:sym typeface="Times New Roman"/>
                          <a:hlinkClick r:id="rId6">
                            <a:extLst>
                              <a:ext uri="{A12FA001-AC4F-418D-AE19-62706E023703}">
                                <ahyp:hlinkClr val="tx"/>
                              </a:ext>
                            </a:extLst>
                          </a:hlinkClick>
                        </a:rPr>
                        <a:t>Consumer Behavior and Shopping Habits Dataset</a:t>
                      </a:r>
                      <a:r>
                        <a:rPr b="1" lang="en-GB" sz="1000">
                          <a:solidFill>
                            <a:srgbClr val="FFF2CC"/>
                          </a:solidFill>
                          <a:latin typeface="Times New Roman"/>
                          <a:ea typeface="Times New Roman"/>
                          <a:cs typeface="Times New Roman"/>
                          <a:sym typeface="Times New Roman"/>
                        </a:rPr>
                        <a:t> </a:t>
                      </a:r>
                      <a:endParaRPr b="1" sz="1000">
                        <a:solidFill>
                          <a:srgbClr val="FFF2CC"/>
                        </a:solidFill>
                        <a:latin typeface="Times New Roman"/>
                        <a:ea typeface="Times New Roman"/>
                        <a:cs typeface="Times New Roman"/>
                        <a:sym typeface="Times New Roman"/>
                      </a:endParaRPr>
                    </a:p>
                    <a:p>
                      <a:pPr indent="0" lvl="0" marL="457200" rtl="0" algn="l">
                        <a:lnSpc>
                          <a:spcPct val="100000"/>
                        </a:lnSpc>
                        <a:spcBef>
                          <a:spcPts val="500"/>
                        </a:spcBef>
                        <a:spcAft>
                          <a:spcPts val="0"/>
                        </a:spcAft>
                        <a:buNone/>
                      </a:pPr>
                      <a:r>
                        <a:rPr b="1" lang="en-GB" sz="1000">
                          <a:solidFill>
                            <a:schemeClr val="lt1"/>
                          </a:solidFill>
                          <a:latin typeface="Times New Roman"/>
                          <a:ea typeface="Times New Roman"/>
                          <a:cs typeface="Times New Roman"/>
                          <a:sym typeface="Times New Roman"/>
                        </a:rPr>
                        <a:t>(</a:t>
                      </a:r>
                      <a:r>
                        <a:rPr lang="en-GB" sz="1000">
                          <a:solidFill>
                            <a:schemeClr val="lt1"/>
                          </a:solidFill>
                          <a:latin typeface="Times New Roman"/>
                          <a:ea typeface="Times New Roman"/>
                          <a:cs typeface="Times New Roman"/>
                          <a:sym typeface="Times New Roman"/>
                        </a:rPr>
                        <a:t>Collected from Kaggle</a:t>
                      </a:r>
                      <a:r>
                        <a:rPr b="1" lang="en-GB" sz="1000">
                          <a:solidFill>
                            <a:schemeClr val="lt1"/>
                          </a:solidFill>
                          <a:latin typeface="Times New Roman"/>
                          <a:ea typeface="Times New Roman"/>
                          <a:cs typeface="Times New Roman"/>
                          <a:sym typeface="Times New Roman"/>
                        </a:rPr>
                        <a:t>)</a:t>
                      </a:r>
                      <a:endParaRPr b="1" sz="1000">
                        <a:solidFill>
                          <a:schemeClr val="lt1"/>
                        </a:solidFill>
                        <a:latin typeface="Times New Roman"/>
                        <a:ea typeface="Times New Roman"/>
                        <a:cs typeface="Times New Roman"/>
                        <a:sym typeface="Times New Roman"/>
                      </a:endParaRPr>
                    </a:p>
                    <a:p>
                      <a:pPr indent="0" lvl="0" marL="0" rtl="0" algn="l">
                        <a:spcBef>
                          <a:spcPts val="500"/>
                        </a:spcBef>
                        <a:spcAft>
                          <a:spcPts val="0"/>
                        </a:spcAft>
                        <a:buNone/>
                      </a:pPr>
                      <a:r>
                        <a:t/>
                      </a:r>
                      <a:endParaRPr b="1" sz="1000">
                        <a:solidFill>
                          <a:schemeClr val="lt1"/>
                        </a:solidFill>
                        <a:latin typeface="Times New Roman"/>
                        <a:ea typeface="Times New Roman"/>
                        <a:cs typeface="Times New Roman"/>
                        <a:sym typeface="Times New Roman"/>
                      </a:endParaRPr>
                    </a:p>
                    <a:p>
                      <a:pPr indent="0" lvl="0" marL="0" rtl="0" algn="just">
                        <a:spcBef>
                          <a:spcPts val="0"/>
                        </a:spcBef>
                        <a:spcAft>
                          <a:spcPts val="0"/>
                        </a:spcAft>
                        <a:buNone/>
                      </a:pPr>
                      <a:r>
                        <a:rPr lang="en-GB" sz="1000">
                          <a:solidFill>
                            <a:schemeClr val="lt1"/>
                          </a:solidFill>
                          <a:latin typeface="Times New Roman"/>
                          <a:ea typeface="Times New Roman"/>
                          <a:cs typeface="Times New Roman"/>
                          <a:sym typeface="Times New Roman"/>
                        </a:rPr>
                        <a:t>Detailed customer profiles: Age, gender, location, and purchase history.</a:t>
                      </a:r>
                      <a:endParaRPr sz="1000">
                        <a:solidFill>
                          <a:schemeClr val="lt1"/>
                        </a:solidFill>
                        <a:latin typeface="Times New Roman"/>
                        <a:ea typeface="Times New Roman"/>
                        <a:cs typeface="Times New Roman"/>
                        <a:sym typeface="Times New Roman"/>
                      </a:endParaRPr>
                    </a:p>
                    <a:p>
                      <a:pPr indent="0" lvl="0" marL="0" rtl="0" algn="just">
                        <a:spcBef>
                          <a:spcPts val="0"/>
                        </a:spcBef>
                        <a:spcAft>
                          <a:spcPts val="0"/>
                        </a:spcAft>
                        <a:buNone/>
                      </a:pPr>
                      <a:r>
                        <a:t/>
                      </a:r>
                      <a:endParaRPr sz="1000">
                        <a:solidFill>
                          <a:schemeClr val="lt1"/>
                        </a:solidFill>
                        <a:latin typeface="Times New Roman"/>
                        <a:ea typeface="Times New Roman"/>
                        <a:cs typeface="Times New Roman"/>
                        <a:sym typeface="Times New Roman"/>
                      </a:endParaRPr>
                    </a:p>
                    <a:p>
                      <a:pPr indent="0" lvl="0" marL="0" rtl="0" algn="just">
                        <a:spcBef>
                          <a:spcPts val="0"/>
                        </a:spcBef>
                        <a:spcAft>
                          <a:spcPts val="0"/>
                        </a:spcAft>
                        <a:buNone/>
                      </a:pPr>
                      <a:r>
                        <a:rPr lang="en-GB" sz="1000">
                          <a:solidFill>
                            <a:schemeClr val="lt1"/>
                          </a:solidFill>
                          <a:latin typeface="Times New Roman"/>
                          <a:ea typeface="Times New Roman"/>
                          <a:cs typeface="Times New Roman"/>
                          <a:sym typeface="Times New Roman"/>
                        </a:rPr>
                        <a:t>Product insights: Item categories, sizes, colors, and seasonal trends.</a:t>
                      </a:r>
                      <a:endParaRPr sz="1000">
                        <a:solidFill>
                          <a:schemeClr val="lt1"/>
                        </a:solidFill>
                        <a:latin typeface="Times New Roman"/>
                        <a:ea typeface="Times New Roman"/>
                        <a:cs typeface="Times New Roman"/>
                        <a:sym typeface="Times New Roman"/>
                      </a:endParaRPr>
                    </a:p>
                    <a:p>
                      <a:pPr indent="0" lvl="0" marL="0" rtl="0" algn="just">
                        <a:spcBef>
                          <a:spcPts val="0"/>
                        </a:spcBef>
                        <a:spcAft>
                          <a:spcPts val="0"/>
                        </a:spcAft>
                        <a:buNone/>
                      </a:pPr>
                      <a:r>
                        <a:t/>
                      </a:r>
                      <a:endParaRPr sz="1000">
                        <a:solidFill>
                          <a:schemeClr val="lt1"/>
                        </a:solidFill>
                        <a:latin typeface="Times New Roman"/>
                        <a:ea typeface="Times New Roman"/>
                        <a:cs typeface="Times New Roman"/>
                        <a:sym typeface="Times New Roman"/>
                      </a:endParaRPr>
                    </a:p>
                    <a:p>
                      <a:pPr indent="0" lvl="0" marL="0" rtl="0" algn="just">
                        <a:spcBef>
                          <a:spcPts val="0"/>
                        </a:spcBef>
                        <a:spcAft>
                          <a:spcPts val="0"/>
                        </a:spcAft>
                        <a:buNone/>
                      </a:pPr>
                      <a:r>
                        <a:rPr lang="en-GB" sz="1000">
                          <a:solidFill>
                            <a:schemeClr val="lt1"/>
                          </a:solidFill>
                          <a:latin typeface="Times New Roman"/>
                          <a:ea typeface="Times New Roman"/>
                          <a:cs typeface="Times New Roman"/>
                          <a:sym typeface="Times New Roman"/>
                        </a:rPr>
                        <a:t>Engagement metrics: Frequency of purchases, subscription status, and payment methods.</a:t>
                      </a:r>
                      <a:endParaRPr sz="1000">
                        <a:solidFill>
                          <a:schemeClr val="lt1"/>
                        </a:solidFill>
                        <a:latin typeface="Times New Roman"/>
                        <a:ea typeface="Times New Roman"/>
                        <a:cs typeface="Times New Roman"/>
                        <a:sym typeface="Times New Roman"/>
                      </a:endParaRPr>
                    </a:p>
                    <a:p>
                      <a:pPr indent="0" lvl="0" marL="0" rtl="0" algn="just">
                        <a:spcBef>
                          <a:spcPts val="0"/>
                        </a:spcBef>
                        <a:spcAft>
                          <a:spcPts val="0"/>
                        </a:spcAft>
                        <a:buNone/>
                      </a:pPr>
                      <a:r>
                        <a:t/>
                      </a:r>
                      <a:endParaRPr sz="1000">
                        <a:solidFill>
                          <a:schemeClr val="lt1"/>
                        </a:solidFill>
                        <a:latin typeface="Times New Roman"/>
                        <a:ea typeface="Times New Roman"/>
                        <a:cs typeface="Times New Roman"/>
                        <a:sym typeface="Times New Roman"/>
                      </a:endParaRPr>
                    </a:p>
                    <a:p>
                      <a:pPr indent="0" lvl="0" marL="0" rtl="0" algn="just">
                        <a:spcBef>
                          <a:spcPts val="0"/>
                        </a:spcBef>
                        <a:spcAft>
                          <a:spcPts val="0"/>
                        </a:spcAft>
                        <a:buNone/>
                      </a:pPr>
                      <a:r>
                        <a:rPr lang="en-GB" sz="1000">
                          <a:solidFill>
                            <a:schemeClr val="lt1"/>
                          </a:solidFill>
                          <a:latin typeface="Times New Roman"/>
                          <a:ea typeface="Times New Roman"/>
                          <a:cs typeface="Times New Roman"/>
                          <a:sym typeface="Times New Roman"/>
                        </a:rPr>
                        <a:t>Marketing effectiveness: Discount usage, promo code analysis, and review ratings.</a:t>
                      </a:r>
                      <a:endParaRPr sz="1000">
                        <a:solidFill>
                          <a:schemeClr val="lt1"/>
                        </a:solidFill>
                        <a:latin typeface="Times New Roman"/>
                        <a:ea typeface="Times New Roman"/>
                        <a:cs typeface="Times New Roman"/>
                        <a:sym typeface="Times New Roman"/>
                      </a:endParaRPr>
                    </a:p>
                    <a:p>
                      <a:pPr indent="0" lvl="0" marL="0" rtl="0" algn="just">
                        <a:spcBef>
                          <a:spcPts val="0"/>
                        </a:spcBef>
                        <a:spcAft>
                          <a:spcPts val="500"/>
                        </a:spcAft>
                        <a:buNone/>
                      </a:pPr>
                      <a:r>
                        <a:t/>
                      </a:r>
                      <a:endParaRPr b="1" sz="1000">
                        <a:solidFill>
                          <a:schemeClr val="lt1"/>
                        </a:solidFill>
                        <a:latin typeface="Times New Roman"/>
                        <a:ea typeface="Times New Roman"/>
                        <a:cs typeface="Times New Roman"/>
                        <a:sym typeface="Times New Roman"/>
                      </a:endParaRPr>
                    </a:p>
                  </a:txBody>
                  <a:tcPr marT="91425" marB="91425" marR="91425" marL="91425">
                    <a:lnL cap="flat" cmpd="sng" w="19050">
                      <a:solidFill>
                        <a:srgbClr val="00FFFF"/>
                      </a:solidFill>
                      <a:prstDash val="solid"/>
                      <a:round/>
                      <a:headEnd len="sm" w="sm" type="none"/>
                      <a:tailEnd len="sm" w="sm" type="none"/>
                    </a:lnL>
                    <a:lnR cap="flat" cmpd="sng" w="19050">
                      <a:solidFill>
                        <a:srgbClr val="00FFFF"/>
                      </a:solidFill>
                      <a:prstDash val="solid"/>
                      <a:round/>
                      <a:headEnd len="sm" w="sm" type="none"/>
                      <a:tailEnd len="sm" w="sm" type="none"/>
                    </a:lnR>
                    <a:lnT cap="flat" cmpd="sng" w="19050">
                      <a:solidFill>
                        <a:srgbClr val="00FFFF"/>
                      </a:solidFill>
                      <a:prstDash val="solid"/>
                      <a:round/>
                      <a:headEnd len="sm" w="sm" type="none"/>
                      <a:tailEnd len="sm" w="sm" type="none"/>
                    </a:lnT>
                    <a:lnB cap="flat" cmpd="sng" w="19050">
                      <a:solidFill>
                        <a:srgbClr val="00FFFF"/>
                      </a:solidFill>
                      <a:prstDash val="solid"/>
                      <a:round/>
                      <a:headEnd len="sm" w="sm" type="none"/>
                      <a:tailEnd len="sm" w="sm" type="none"/>
                    </a:lnB>
                    <a:solidFill>
                      <a:schemeClr val="dk1"/>
                    </a:solidFill>
                  </a:tcPr>
                </a:tc>
              </a:tr>
            </a:tbl>
          </a:graphicData>
        </a:graphic>
      </p:graphicFrame>
      <p:sp>
        <p:nvSpPr>
          <p:cNvPr id="248" name="Google Shape;248;p20"/>
          <p:cNvSpPr txBox="1"/>
          <p:nvPr/>
        </p:nvSpPr>
        <p:spPr>
          <a:xfrm>
            <a:off x="326050" y="110125"/>
            <a:ext cx="3452700" cy="37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3000">
                <a:solidFill>
                  <a:srgbClr val="FFD966"/>
                </a:solidFill>
                <a:latin typeface="Lato Black"/>
                <a:ea typeface="Lato Black"/>
                <a:cs typeface="Lato Black"/>
                <a:sym typeface="Lato Black"/>
              </a:rPr>
              <a:t>Dataset</a:t>
            </a:r>
            <a:endParaRPr sz="3000">
              <a:solidFill>
                <a:srgbClr val="FFD966"/>
              </a:solidFill>
              <a:latin typeface="Lato Black"/>
              <a:ea typeface="Lato Black"/>
              <a:cs typeface="Lato Black"/>
              <a:sym typeface="Lato Black"/>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2" name="Shape 252"/>
        <p:cNvGrpSpPr/>
        <p:nvPr/>
      </p:nvGrpSpPr>
      <p:grpSpPr>
        <a:xfrm>
          <a:off x="0" y="0"/>
          <a:ext cx="0" cy="0"/>
          <a:chOff x="0" y="0"/>
          <a:chExt cx="0" cy="0"/>
        </a:xfrm>
      </p:grpSpPr>
      <p:pic>
        <p:nvPicPr>
          <p:cNvPr id="253" name="Google Shape;253;p21"/>
          <p:cNvPicPr preferRelativeResize="0"/>
          <p:nvPr/>
        </p:nvPicPr>
        <p:blipFill>
          <a:blip r:embed="rId3">
            <a:alphaModFix/>
          </a:blip>
          <a:stretch>
            <a:fillRect/>
          </a:stretch>
        </p:blipFill>
        <p:spPr>
          <a:xfrm>
            <a:off x="5193675" y="662050"/>
            <a:ext cx="3845225" cy="2834749"/>
          </a:xfrm>
          <a:prstGeom prst="rect">
            <a:avLst/>
          </a:prstGeom>
          <a:noFill/>
          <a:ln cap="flat" cmpd="sng" w="28575">
            <a:solidFill>
              <a:schemeClr val="lt2"/>
            </a:solidFill>
            <a:prstDash val="solid"/>
            <a:round/>
            <a:headEnd len="sm" w="sm" type="none"/>
            <a:tailEnd len="sm" w="sm" type="none"/>
          </a:ln>
        </p:spPr>
      </p:pic>
      <p:pic>
        <p:nvPicPr>
          <p:cNvPr id="254" name="Google Shape;254;p21"/>
          <p:cNvPicPr preferRelativeResize="0"/>
          <p:nvPr/>
        </p:nvPicPr>
        <p:blipFill rotWithShape="1">
          <a:blip r:embed="rId4">
            <a:alphaModFix/>
          </a:blip>
          <a:srcRect b="4351" l="0" r="0" t="0"/>
          <a:stretch/>
        </p:blipFill>
        <p:spPr>
          <a:xfrm>
            <a:off x="89425" y="464025"/>
            <a:ext cx="4846623" cy="3223975"/>
          </a:xfrm>
          <a:prstGeom prst="rect">
            <a:avLst/>
          </a:prstGeom>
          <a:noFill/>
          <a:ln cap="flat" cmpd="sng" w="28575">
            <a:solidFill>
              <a:schemeClr val="lt2"/>
            </a:solidFill>
            <a:prstDash val="solid"/>
            <a:round/>
            <a:headEnd len="sm" w="sm" type="none"/>
            <a:tailEnd len="sm" w="sm" type="none"/>
          </a:ln>
        </p:spPr>
      </p:pic>
      <p:sp>
        <p:nvSpPr>
          <p:cNvPr id="255" name="Google Shape;255;p21"/>
          <p:cNvSpPr txBox="1"/>
          <p:nvPr/>
        </p:nvSpPr>
        <p:spPr>
          <a:xfrm>
            <a:off x="951100" y="3688000"/>
            <a:ext cx="22860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Lato"/>
                <a:ea typeface="Lato"/>
                <a:cs typeface="Lato"/>
                <a:sym typeface="Lato"/>
              </a:rPr>
              <a:t>Paper 01 Demographic Data</a:t>
            </a:r>
            <a:endParaRPr sz="1300">
              <a:solidFill>
                <a:schemeClr val="lt1"/>
              </a:solidFill>
              <a:latin typeface="Lato"/>
              <a:ea typeface="Lato"/>
              <a:cs typeface="Lato"/>
              <a:sym typeface="Lato"/>
            </a:endParaRPr>
          </a:p>
        </p:txBody>
      </p:sp>
      <p:sp>
        <p:nvSpPr>
          <p:cNvPr id="256" name="Google Shape;256;p21"/>
          <p:cNvSpPr txBox="1"/>
          <p:nvPr/>
        </p:nvSpPr>
        <p:spPr>
          <a:xfrm>
            <a:off x="6239125" y="3574925"/>
            <a:ext cx="22860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Lato"/>
                <a:ea typeface="Lato"/>
                <a:cs typeface="Lato"/>
                <a:sym typeface="Lato"/>
              </a:rPr>
              <a:t>Paper 02 Demographic Data</a:t>
            </a:r>
            <a:endParaRPr sz="1300">
              <a:solidFill>
                <a:schemeClr val="l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0" name="Shape 260"/>
        <p:cNvGrpSpPr/>
        <p:nvPr/>
      </p:nvGrpSpPr>
      <p:grpSpPr>
        <a:xfrm>
          <a:off x="0" y="0"/>
          <a:ext cx="0" cy="0"/>
          <a:chOff x="0" y="0"/>
          <a:chExt cx="0" cy="0"/>
        </a:xfrm>
      </p:grpSpPr>
      <p:pic>
        <p:nvPicPr>
          <p:cNvPr id="261" name="Google Shape;261;p22"/>
          <p:cNvPicPr preferRelativeResize="0"/>
          <p:nvPr/>
        </p:nvPicPr>
        <p:blipFill rotWithShape="1">
          <a:blip r:embed="rId3">
            <a:alphaModFix/>
          </a:blip>
          <a:srcRect b="0" l="2647" r="7294" t="0"/>
          <a:stretch/>
        </p:blipFill>
        <p:spPr>
          <a:xfrm>
            <a:off x="2309800" y="653300"/>
            <a:ext cx="4443525" cy="3174350"/>
          </a:xfrm>
          <a:prstGeom prst="rect">
            <a:avLst/>
          </a:prstGeom>
          <a:noFill/>
          <a:ln cap="flat" cmpd="sng" w="28575">
            <a:solidFill>
              <a:schemeClr val="lt2"/>
            </a:solidFill>
            <a:prstDash val="solid"/>
            <a:round/>
            <a:headEnd len="sm" w="sm" type="none"/>
            <a:tailEnd len="sm" w="sm" type="none"/>
          </a:ln>
        </p:spPr>
      </p:pic>
      <p:sp>
        <p:nvSpPr>
          <p:cNvPr id="262" name="Google Shape;262;p22"/>
          <p:cNvSpPr txBox="1"/>
          <p:nvPr/>
        </p:nvSpPr>
        <p:spPr>
          <a:xfrm>
            <a:off x="3664950" y="3806500"/>
            <a:ext cx="2286000" cy="3459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1300">
                <a:solidFill>
                  <a:schemeClr val="lt1"/>
                </a:solidFill>
                <a:latin typeface="Lato"/>
                <a:ea typeface="Lato"/>
                <a:cs typeface="Lato"/>
                <a:sym typeface="Lato"/>
              </a:rPr>
              <a:t>Paper 03 Demographic Data</a:t>
            </a:r>
            <a:endParaRPr sz="1300">
              <a:solidFill>
                <a:schemeClr val="lt1"/>
              </a:solidFill>
              <a:latin typeface="Lato"/>
              <a:ea typeface="Lato"/>
              <a:cs typeface="Lato"/>
              <a:sym typeface="Lato"/>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6" name="Shape 266"/>
        <p:cNvGrpSpPr/>
        <p:nvPr/>
      </p:nvGrpSpPr>
      <p:grpSpPr>
        <a:xfrm>
          <a:off x="0" y="0"/>
          <a:ext cx="0" cy="0"/>
          <a:chOff x="0" y="0"/>
          <a:chExt cx="0" cy="0"/>
        </a:xfrm>
      </p:grpSpPr>
      <p:pic>
        <p:nvPicPr>
          <p:cNvPr id="267" name="Google Shape;267;p23"/>
          <p:cNvPicPr preferRelativeResize="0"/>
          <p:nvPr/>
        </p:nvPicPr>
        <p:blipFill>
          <a:blip r:embed="rId3">
            <a:alphaModFix/>
          </a:blip>
          <a:stretch>
            <a:fillRect/>
          </a:stretch>
        </p:blipFill>
        <p:spPr>
          <a:xfrm>
            <a:off x="4226300" y="435525"/>
            <a:ext cx="4102400" cy="4362450"/>
          </a:xfrm>
          <a:prstGeom prst="rect">
            <a:avLst/>
          </a:prstGeom>
          <a:noFill/>
          <a:ln cap="flat" cmpd="sng" w="9525">
            <a:solidFill>
              <a:srgbClr val="FFF2CC"/>
            </a:solidFill>
            <a:prstDash val="solid"/>
            <a:round/>
            <a:headEnd len="sm" w="sm" type="none"/>
            <a:tailEnd len="sm" w="sm" type="none"/>
          </a:ln>
        </p:spPr>
      </p:pic>
      <p:sp>
        <p:nvSpPr>
          <p:cNvPr id="268" name="Google Shape;268;p23"/>
          <p:cNvSpPr txBox="1"/>
          <p:nvPr/>
        </p:nvSpPr>
        <p:spPr>
          <a:xfrm>
            <a:off x="326050" y="1938925"/>
            <a:ext cx="3452700" cy="37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700">
                <a:solidFill>
                  <a:srgbClr val="FFD966"/>
                </a:solidFill>
                <a:latin typeface="Lato Black"/>
                <a:ea typeface="Lato Black"/>
                <a:cs typeface="Lato Black"/>
                <a:sym typeface="Lato Black"/>
              </a:rPr>
              <a:t>Flowchart: Paper 1 </a:t>
            </a:r>
            <a:endParaRPr sz="3000">
              <a:solidFill>
                <a:srgbClr val="FFD966"/>
              </a:solidFill>
              <a:latin typeface="Lato Black"/>
              <a:ea typeface="Lato Black"/>
              <a:cs typeface="Lato Black"/>
              <a:sym typeface="Lato Black"/>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2" name="Shape 272"/>
        <p:cNvGrpSpPr/>
        <p:nvPr/>
      </p:nvGrpSpPr>
      <p:grpSpPr>
        <a:xfrm>
          <a:off x="0" y="0"/>
          <a:ext cx="0" cy="0"/>
          <a:chOff x="0" y="0"/>
          <a:chExt cx="0" cy="0"/>
        </a:xfrm>
      </p:grpSpPr>
      <p:sp>
        <p:nvSpPr>
          <p:cNvPr id="273" name="Google Shape;273;p24"/>
          <p:cNvSpPr txBox="1"/>
          <p:nvPr/>
        </p:nvSpPr>
        <p:spPr>
          <a:xfrm>
            <a:off x="1030275" y="699950"/>
            <a:ext cx="45300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lt1"/>
              </a:solidFill>
              <a:latin typeface="Lato"/>
              <a:ea typeface="Lato"/>
              <a:cs typeface="Lato"/>
              <a:sym typeface="Lato"/>
            </a:endParaRPr>
          </a:p>
        </p:txBody>
      </p:sp>
      <p:sp>
        <p:nvSpPr>
          <p:cNvPr id="274" name="Google Shape;274;p24"/>
          <p:cNvSpPr txBox="1"/>
          <p:nvPr/>
        </p:nvSpPr>
        <p:spPr>
          <a:xfrm>
            <a:off x="326050" y="1938925"/>
            <a:ext cx="3452700" cy="37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700">
                <a:solidFill>
                  <a:srgbClr val="FFD966"/>
                </a:solidFill>
                <a:latin typeface="Lato Black"/>
                <a:ea typeface="Lato Black"/>
                <a:cs typeface="Lato Black"/>
                <a:sym typeface="Lato Black"/>
              </a:rPr>
              <a:t>Flowchart: Paper 2 </a:t>
            </a:r>
            <a:endParaRPr sz="3000">
              <a:solidFill>
                <a:srgbClr val="FFD966"/>
              </a:solidFill>
              <a:latin typeface="Lato Black"/>
              <a:ea typeface="Lato Black"/>
              <a:cs typeface="Lato Black"/>
              <a:sym typeface="Lato Black"/>
            </a:endParaRPr>
          </a:p>
        </p:txBody>
      </p:sp>
      <p:pic>
        <p:nvPicPr>
          <p:cNvPr id="275" name="Google Shape;275;p24"/>
          <p:cNvPicPr preferRelativeResize="0"/>
          <p:nvPr/>
        </p:nvPicPr>
        <p:blipFill>
          <a:blip r:embed="rId3">
            <a:alphaModFix/>
          </a:blip>
          <a:stretch>
            <a:fillRect/>
          </a:stretch>
        </p:blipFill>
        <p:spPr>
          <a:xfrm>
            <a:off x="4297300" y="618625"/>
            <a:ext cx="3500593" cy="37538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79" name="Shape 279"/>
        <p:cNvGrpSpPr/>
        <p:nvPr/>
      </p:nvGrpSpPr>
      <p:grpSpPr>
        <a:xfrm>
          <a:off x="0" y="0"/>
          <a:ext cx="0" cy="0"/>
          <a:chOff x="0" y="0"/>
          <a:chExt cx="0" cy="0"/>
        </a:xfrm>
      </p:grpSpPr>
      <p:sp>
        <p:nvSpPr>
          <p:cNvPr id="280" name="Google Shape;280;p25"/>
          <p:cNvSpPr txBox="1"/>
          <p:nvPr/>
        </p:nvSpPr>
        <p:spPr>
          <a:xfrm>
            <a:off x="1030275" y="699950"/>
            <a:ext cx="4530000" cy="384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sz="1300">
              <a:solidFill>
                <a:schemeClr val="lt1"/>
              </a:solidFill>
              <a:latin typeface="Lato"/>
              <a:ea typeface="Lato"/>
              <a:cs typeface="Lato"/>
              <a:sym typeface="Lato"/>
            </a:endParaRPr>
          </a:p>
        </p:txBody>
      </p:sp>
      <p:sp>
        <p:nvSpPr>
          <p:cNvPr id="281" name="Google Shape;281;p25"/>
          <p:cNvSpPr txBox="1"/>
          <p:nvPr/>
        </p:nvSpPr>
        <p:spPr>
          <a:xfrm>
            <a:off x="326050" y="1938925"/>
            <a:ext cx="3452700" cy="3774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GB" sz="2700">
                <a:solidFill>
                  <a:srgbClr val="FFD966"/>
                </a:solidFill>
                <a:latin typeface="Lato Black"/>
                <a:ea typeface="Lato Black"/>
                <a:cs typeface="Lato Black"/>
                <a:sym typeface="Lato Black"/>
              </a:rPr>
              <a:t>Flowchart: Paper 3 </a:t>
            </a:r>
            <a:endParaRPr sz="3000">
              <a:solidFill>
                <a:srgbClr val="FFD966"/>
              </a:solidFill>
              <a:latin typeface="Lato Black"/>
              <a:ea typeface="Lato Black"/>
              <a:cs typeface="Lato Black"/>
              <a:sym typeface="Lato Black"/>
            </a:endParaRPr>
          </a:p>
        </p:txBody>
      </p:sp>
      <p:pic>
        <p:nvPicPr>
          <p:cNvPr id="282" name="Google Shape;282;p25"/>
          <p:cNvPicPr preferRelativeResize="0"/>
          <p:nvPr/>
        </p:nvPicPr>
        <p:blipFill>
          <a:blip r:embed="rId3">
            <a:alphaModFix/>
          </a:blip>
          <a:stretch>
            <a:fillRect/>
          </a:stretch>
        </p:blipFill>
        <p:spPr>
          <a:xfrm>
            <a:off x="4670325" y="302838"/>
            <a:ext cx="3278926" cy="4385418"/>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